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6"/>
  </p:notesMasterIdLst>
  <p:sldIdLst>
    <p:sldId id="268" r:id="rId5"/>
    <p:sldId id="1013" r:id="rId6"/>
    <p:sldId id="1026" r:id="rId7"/>
    <p:sldId id="1014" r:id="rId8"/>
    <p:sldId id="1018" r:id="rId9"/>
    <p:sldId id="1019" r:id="rId10"/>
    <p:sldId id="1015" r:id="rId11"/>
    <p:sldId id="1016" r:id="rId12"/>
    <p:sldId id="1017" r:id="rId13"/>
    <p:sldId id="1020" r:id="rId14"/>
    <p:sldId id="1021" r:id="rId15"/>
    <p:sldId id="1023" r:id="rId16"/>
    <p:sldId id="1024" r:id="rId17"/>
    <p:sldId id="1028" r:id="rId18"/>
    <p:sldId id="1025" r:id="rId19"/>
    <p:sldId id="1027" r:id="rId20"/>
    <p:sldId id="1029" r:id="rId21"/>
    <p:sldId id="1030" r:id="rId22"/>
    <p:sldId id="1031" r:id="rId23"/>
    <p:sldId id="1032" r:id="rId24"/>
    <p:sldId id="1033" r:id="rId25"/>
    <p:sldId id="1034" r:id="rId26"/>
    <p:sldId id="1047" r:id="rId27"/>
    <p:sldId id="1035" r:id="rId28"/>
    <p:sldId id="1036" r:id="rId29"/>
    <p:sldId id="1037" r:id="rId30"/>
    <p:sldId id="1038" r:id="rId31"/>
    <p:sldId id="1048" r:id="rId32"/>
    <p:sldId id="1039" r:id="rId33"/>
    <p:sldId id="1040" r:id="rId34"/>
    <p:sldId id="1046" r:id="rId35"/>
    <p:sldId id="1041" r:id="rId36"/>
    <p:sldId id="1042" r:id="rId37"/>
    <p:sldId id="1043" r:id="rId38"/>
    <p:sldId id="1044" r:id="rId39"/>
    <p:sldId id="1049" r:id="rId40"/>
    <p:sldId id="1050" r:id="rId41"/>
    <p:sldId id="1051" r:id="rId42"/>
    <p:sldId id="1052" r:id="rId43"/>
    <p:sldId id="1053" r:id="rId44"/>
    <p:sldId id="1054" r:id="rId45"/>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20">
          <p15:clr>
            <a:srgbClr val="A4A3A4"/>
          </p15:clr>
        </p15:guide>
        <p15:guide id="2" pos="286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4626"/>
    <a:srgbClr val="424242"/>
    <a:srgbClr val="0148A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843" autoAdjust="0"/>
    <p:restoredTop sz="86395" autoAdjust="0"/>
  </p:normalViewPr>
  <p:slideViewPr>
    <p:cSldViewPr snapToGrid="0" snapToObjects="1">
      <p:cViewPr varScale="1">
        <p:scale>
          <a:sx n="95" d="100"/>
          <a:sy n="95" d="100"/>
        </p:scale>
        <p:origin x="1662" y="96"/>
      </p:cViewPr>
      <p:guideLst>
        <p:guide orient="horz" pos="2120"/>
        <p:guide pos="2864"/>
      </p:guideLst>
    </p:cSldViewPr>
  </p:slideViewPr>
  <p:outlineViewPr>
    <p:cViewPr>
      <p:scale>
        <a:sx n="33" d="100"/>
        <a:sy n="33" d="100"/>
      </p:scale>
      <p:origin x="19" y="3312"/>
    </p:cViewPr>
  </p:outlineViewPr>
  <p:notesTextViewPr>
    <p:cViewPr>
      <p:scale>
        <a:sx n="100" d="100"/>
        <a:sy n="100" d="100"/>
      </p:scale>
      <p:origin x="0" y="0"/>
    </p:cViewPr>
  </p:notesTextViewPr>
  <p:sorterViewPr>
    <p:cViewPr>
      <p:scale>
        <a:sx n="111" d="100"/>
        <a:sy n="111" d="100"/>
      </p:scale>
      <p:origin x="0" y="184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vihansa Rajapakse" userId="2abd149b-0025-405c-9475-ebbcd5f5e03f" providerId="ADAL" clId="{EC9D5EFB-5C13-45F5-A6D6-CCFEA1B3A167}"/>
    <pc:docChg chg="undo custSel addSld delSld modSld">
      <pc:chgData name="Ravihansa Rajapakse" userId="2abd149b-0025-405c-9475-ebbcd5f5e03f" providerId="ADAL" clId="{EC9D5EFB-5C13-45F5-A6D6-CCFEA1B3A167}" dt="2025-01-15T02:38:05.187" v="62" actId="1076"/>
      <pc:docMkLst>
        <pc:docMk/>
      </pc:docMkLst>
      <pc:sldChg chg="add">
        <pc:chgData name="Ravihansa Rajapakse" userId="2abd149b-0025-405c-9475-ebbcd5f5e03f" providerId="ADAL" clId="{EC9D5EFB-5C13-45F5-A6D6-CCFEA1B3A167}" dt="2025-01-15T02:36:27.342" v="57"/>
        <pc:sldMkLst>
          <pc:docMk/>
          <pc:sldMk cId="715959979" sldId="1006"/>
        </pc:sldMkLst>
      </pc:sldChg>
      <pc:sldChg chg="del">
        <pc:chgData name="Ravihansa Rajapakse" userId="2abd149b-0025-405c-9475-ebbcd5f5e03f" providerId="ADAL" clId="{EC9D5EFB-5C13-45F5-A6D6-CCFEA1B3A167}" dt="2025-01-15T02:36:02.144" v="54" actId="2696"/>
        <pc:sldMkLst>
          <pc:docMk/>
          <pc:sldMk cId="1551499520" sldId="1006"/>
        </pc:sldMkLst>
      </pc:sldChg>
      <pc:sldChg chg="add del">
        <pc:chgData name="Ravihansa Rajapakse" userId="2abd149b-0025-405c-9475-ebbcd5f5e03f" providerId="ADAL" clId="{EC9D5EFB-5C13-45F5-A6D6-CCFEA1B3A167}" dt="2025-01-15T02:36:24.484" v="56" actId="2696"/>
        <pc:sldMkLst>
          <pc:docMk/>
          <pc:sldMk cId="3322458405" sldId="1006"/>
        </pc:sldMkLst>
      </pc:sldChg>
      <pc:sldChg chg="del">
        <pc:chgData name="Ravihansa Rajapakse" userId="2abd149b-0025-405c-9475-ebbcd5f5e03f" providerId="ADAL" clId="{EC9D5EFB-5C13-45F5-A6D6-CCFEA1B3A167}" dt="2025-01-15T02:36:02.144" v="54" actId="2696"/>
        <pc:sldMkLst>
          <pc:docMk/>
          <pc:sldMk cId="3037136156" sldId="1011"/>
        </pc:sldMkLst>
      </pc:sldChg>
      <pc:sldChg chg="addSp modSp add mod">
        <pc:chgData name="Ravihansa Rajapakse" userId="2abd149b-0025-405c-9475-ebbcd5f5e03f" providerId="ADAL" clId="{EC9D5EFB-5C13-45F5-A6D6-CCFEA1B3A167}" dt="2025-01-15T02:38:05.187" v="62" actId="1076"/>
        <pc:sldMkLst>
          <pc:docMk/>
          <pc:sldMk cId="3999987123" sldId="1011"/>
        </pc:sldMkLst>
      </pc:sldChg>
      <pc:sldChg chg="del">
        <pc:chgData name="Ravihansa Rajapakse" userId="2abd149b-0025-405c-9475-ebbcd5f5e03f" providerId="ADAL" clId="{EC9D5EFB-5C13-45F5-A6D6-CCFEA1B3A167}" dt="2025-01-15T02:36:02.144" v="54" actId="2696"/>
        <pc:sldMkLst>
          <pc:docMk/>
          <pc:sldMk cId="387701120" sldId="1012"/>
        </pc:sldMkLst>
      </pc:sldChg>
      <pc:sldChg chg="add">
        <pc:chgData name="Ravihansa Rajapakse" userId="2abd149b-0025-405c-9475-ebbcd5f5e03f" providerId="ADAL" clId="{EC9D5EFB-5C13-45F5-A6D6-CCFEA1B3A167}" dt="2025-01-15T02:36:18.584" v="55"/>
        <pc:sldMkLst>
          <pc:docMk/>
          <pc:sldMk cId="2540745449" sldId="1012"/>
        </pc:sldMkLst>
      </pc:sldChg>
      <pc:sldChg chg="modSp new mod">
        <pc:chgData name="Ravihansa Rajapakse" userId="2abd149b-0025-405c-9475-ebbcd5f5e03f" providerId="ADAL" clId="{EC9D5EFB-5C13-45F5-A6D6-CCFEA1B3A167}" dt="2025-01-15T02:35:31.798" v="53" actId="113"/>
        <pc:sldMkLst>
          <pc:docMk/>
          <pc:sldMk cId="160272926" sldId="1013"/>
        </pc:sldMkLst>
        <pc:spChg chg="mod">
          <ac:chgData name="Ravihansa Rajapakse" userId="2abd149b-0025-405c-9475-ebbcd5f5e03f" providerId="ADAL" clId="{EC9D5EFB-5C13-45F5-A6D6-CCFEA1B3A167}" dt="2025-01-15T02:34:04.036" v="45" actId="313"/>
          <ac:spMkLst>
            <pc:docMk/>
            <pc:sldMk cId="160272926" sldId="1013"/>
            <ac:spMk id="2" creationId="{79266050-61FD-F973-3CBF-C787026DC69A}"/>
          </ac:spMkLst>
        </pc:spChg>
        <pc:spChg chg="mod">
          <ac:chgData name="Ravihansa Rajapakse" userId="2abd149b-0025-405c-9475-ebbcd5f5e03f" providerId="ADAL" clId="{EC9D5EFB-5C13-45F5-A6D6-CCFEA1B3A167}" dt="2025-01-15T02:35:31.798" v="53" actId="113"/>
          <ac:spMkLst>
            <pc:docMk/>
            <pc:sldMk cId="160272926" sldId="1013"/>
            <ac:spMk id="3" creationId="{41353CD2-8D78-64B6-022E-1C699481451B}"/>
          </ac:spMkLst>
        </pc:spChg>
      </pc:sldChg>
    </pc:docChg>
  </pc:docChgLst>
  <pc:docChgLst>
    <pc:chgData name="Andre van Renssen" userId="25e349a3-b49a-4296-a526-0cbb55e22582" providerId="ADAL" clId="{10E2386B-58C3-A94E-8B72-8530CCC09AEB}"/>
    <pc:docChg chg="undo custSel modSld">
      <pc:chgData name="Andre van Renssen" userId="25e349a3-b49a-4296-a526-0cbb55e22582" providerId="ADAL" clId="{10E2386B-58C3-A94E-8B72-8530CCC09AEB}" dt="2022-01-24T23:35:41.166" v="620" actId="20577"/>
      <pc:docMkLst>
        <pc:docMk/>
      </pc:docMkLst>
      <pc:sldChg chg="modSp mod">
        <pc:chgData name="Andre van Renssen" userId="25e349a3-b49a-4296-a526-0cbb55e22582" providerId="ADAL" clId="{10E2386B-58C3-A94E-8B72-8530CCC09AEB}" dt="2022-01-24T23:14:32.276" v="7" actId="20577"/>
        <pc:sldMkLst>
          <pc:docMk/>
          <pc:sldMk cId="1323868639" sldId="328"/>
        </pc:sldMkLst>
      </pc:sldChg>
      <pc:sldChg chg="modSp mod">
        <pc:chgData name="Andre van Renssen" userId="25e349a3-b49a-4296-a526-0cbb55e22582" providerId="ADAL" clId="{10E2386B-58C3-A94E-8B72-8530CCC09AEB}" dt="2022-01-24T23:18:37.799" v="194" actId="27636"/>
        <pc:sldMkLst>
          <pc:docMk/>
          <pc:sldMk cId="1796980904" sldId="332"/>
        </pc:sldMkLst>
      </pc:sldChg>
      <pc:sldChg chg="modSp mod">
        <pc:chgData name="Andre van Renssen" userId="25e349a3-b49a-4296-a526-0cbb55e22582" providerId="ADAL" clId="{10E2386B-58C3-A94E-8B72-8530CCC09AEB}" dt="2022-01-24T23:29:19.506" v="270" actId="20577"/>
        <pc:sldMkLst>
          <pc:docMk/>
          <pc:sldMk cId="2450688204" sldId="335"/>
        </pc:sldMkLst>
      </pc:sldChg>
      <pc:sldChg chg="modSp mod">
        <pc:chgData name="Andre van Renssen" userId="25e349a3-b49a-4296-a526-0cbb55e22582" providerId="ADAL" clId="{10E2386B-58C3-A94E-8B72-8530CCC09AEB}" dt="2022-01-24T23:34:53.853" v="617" actId="6549"/>
        <pc:sldMkLst>
          <pc:docMk/>
          <pc:sldMk cId="145997016" sldId="348"/>
        </pc:sldMkLst>
      </pc:sldChg>
      <pc:sldChg chg="modSp mod">
        <pc:chgData name="Andre van Renssen" userId="25e349a3-b49a-4296-a526-0cbb55e22582" providerId="ADAL" clId="{10E2386B-58C3-A94E-8B72-8530CCC09AEB}" dt="2022-01-24T23:35:41.166" v="620" actId="20577"/>
        <pc:sldMkLst>
          <pc:docMk/>
          <pc:sldMk cId="14736464" sldId="349"/>
        </pc:sldMkLst>
      </pc:sldChg>
      <pc:sldChg chg="modSp mod">
        <pc:chgData name="Andre van Renssen" userId="25e349a3-b49a-4296-a526-0cbb55e22582" providerId="ADAL" clId="{10E2386B-58C3-A94E-8B72-8530CCC09AEB}" dt="2022-01-24T23:31:24.756" v="399" actId="20577"/>
        <pc:sldMkLst>
          <pc:docMk/>
          <pc:sldMk cId="1810880346" sldId="356"/>
        </pc:sldMkLst>
      </pc:sldChg>
      <pc:sldChg chg="modSp mod">
        <pc:chgData name="Andre van Renssen" userId="25e349a3-b49a-4296-a526-0cbb55e22582" providerId="ADAL" clId="{10E2386B-58C3-A94E-8B72-8530CCC09AEB}" dt="2022-01-24T23:33:08.982" v="521" actId="20577"/>
        <pc:sldMkLst>
          <pc:docMk/>
          <pc:sldMk cId="76029309" sldId="357"/>
        </pc:sldMkLst>
      </pc:sldChg>
      <pc:sldChg chg="modSp mod">
        <pc:chgData name="Andre van Renssen" userId="25e349a3-b49a-4296-a526-0cbb55e22582" providerId="ADAL" clId="{10E2386B-58C3-A94E-8B72-8530CCC09AEB}" dt="2022-01-24T23:29:41.664" v="302" actId="20577"/>
        <pc:sldMkLst>
          <pc:docMk/>
          <pc:sldMk cId="258086823" sldId="363"/>
        </pc:sldMkLst>
      </pc:sldChg>
      <pc:sldChg chg="modSp mod">
        <pc:chgData name="Andre van Renssen" userId="25e349a3-b49a-4296-a526-0cbb55e22582" providerId="ADAL" clId="{10E2386B-58C3-A94E-8B72-8530CCC09AEB}" dt="2022-01-24T23:18:20.863" v="192" actId="20577"/>
        <pc:sldMkLst>
          <pc:docMk/>
          <pc:sldMk cId="4264352086" sldId="367"/>
        </pc:sldMkLst>
      </pc:sldChg>
      <pc:sldChg chg="modSp mod">
        <pc:chgData name="Andre van Renssen" userId="25e349a3-b49a-4296-a526-0cbb55e22582" providerId="ADAL" clId="{10E2386B-58C3-A94E-8B72-8530CCC09AEB}" dt="2022-01-24T23:26:20.459" v="216" actId="20577"/>
        <pc:sldMkLst>
          <pc:docMk/>
          <pc:sldMk cId="218529564" sldId="369"/>
        </pc:sldMkLst>
      </pc:sldChg>
    </pc:docChg>
  </pc:docChgLst>
  <pc:docChgLst>
    <pc:chgData name="Ravihansa Rajapakse" userId="2abd149b-0025-405c-9475-ebbcd5f5e03f" providerId="ADAL" clId="{EE3B70BD-5779-4E92-B46B-6F16C0D3065A}"/>
    <pc:docChg chg="undo redo custSel addSld delSld modSld sldOrd">
      <pc:chgData name="Ravihansa Rajapakse" userId="2abd149b-0025-405c-9475-ebbcd5f5e03f" providerId="ADAL" clId="{EE3B70BD-5779-4E92-B46B-6F16C0D3065A}" dt="2025-01-21T22:52:06.459" v="1126" actId="313"/>
      <pc:docMkLst>
        <pc:docMk/>
      </pc:docMkLst>
      <pc:sldChg chg="del">
        <pc:chgData name="Ravihansa Rajapakse" userId="2abd149b-0025-405c-9475-ebbcd5f5e03f" providerId="ADAL" clId="{EE3B70BD-5779-4E92-B46B-6F16C0D3065A}" dt="2025-01-15T02:54:42.374" v="0" actId="47"/>
        <pc:sldMkLst>
          <pc:docMk/>
          <pc:sldMk cId="2689695798" sldId="303"/>
        </pc:sldMkLst>
      </pc:sldChg>
      <pc:sldChg chg="del">
        <pc:chgData name="Ravihansa Rajapakse" userId="2abd149b-0025-405c-9475-ebbcd5f5e03f" providerId="ADAL" clId="{EE3B70BD-5779-4E92-B46B-6F16C0D3065A}" dt="2025-01-15T02:54:42.374" v="0" actId="47"/>
        <pc:sldMkLst>
          <pc:docMk/>
          <pc:sldMk cId="3201727229" sldId="327"/>
        </pc:sldMkLst>
      </pc:sldChg>
      <pc:sldChg chg="del">
        <pc:chgData name="Ravihansa Rajapakse" userId="2abd149b-0025-405c-9475-ebbcd5f5e03f" providerId="ADAL" clId="{EE3B70BD-5779-4E92-B46B-6F16C0D3065A}" dt="2025-01-15T02:54:42.374" v="0" actId="47"/>
        <pc:sldMkLst>
          <pc:docMk/>
          <pc:sldMk cId="1323868639" sldId="328"/>
        </pc:sldMkLst>
      </pc:sldChg>
      <pc:sldChg chg="del">
        <pc:chgData name="Ravihansa Rajapakse" userId="2abd149b-0025-405c-9475-ebbcd5f5e03f" providerId="ADAL" clId="{EE3B70BD-5779-4E92-B46B-6F16C0D3065A}" dt="2025-01-15T02:54:42.374" v="0" actId="47"/>
        <pc:sldMkLst>
          <pc:docMk/>
          <pc:sldMk cId="22313980" sldId="329"/>
        </pc:sldMkLst>
      </pc:sldChg>
      <pc:sldChg chg="del">
        <pc:chgData name="Ravihansa Rajapakse" userId="2abd149b-0025-405c-9475-ebbcd5f5e03f" providerId="ADAL" clId="{EE3B70BD-5779-4E92-B46B-6F16C0D3065A}" dt="2025-01-15T02:54:42.374" v="0" actId="47"/>
        <pc:sldMkLst>
          <pc:docMk/>
          <pc:sldMk cId="3074605877" sldId="331"/>
        </pc:sldMkLst>
      </pc:sldChg>
      <pc:sldChg chg="del">
        <pc:chgData name="Ravihansa Rajapakse" userId="2abd149b-0025-405c-9475-ebbcd5f5e03f" providerId="ADAL" clId="{EE3B70BD-5779-4E92-B46B-6F16C0D3065A}" dt="2025-01-15T02:54:42.374" v="0" actId="47"/>
        <pc:sldMkLst>
          <pc:docMk/>
          <pc:sldMk cId="1796980904" sldId="332"/>
        </pc:sldMkLst>
      </pc:sldChg>
      <pc:sldChg chg="del">
        <pc:chgData name="Ravihansa Rajapakse" userId="2abd149b-0025-405c-9475-ebbcd5f5e03f" providerId="ADAL" clId="{EE3B70BD-5779-4E92-B46B-6F16C0D3065A}" dt="2025-01-15T02:54:42.374" v="0" actId="47"/>
        <pc:sldMkLst>
          <pc:docMk/>
          <pc:sldMk cId="3117063407" sldId="333"/>
        </pc:sldMkLst>
      </pc:sldChg>
      <pc:sldChg chg="del">
        <pc:chgData name="Ravihansa Rajapakse" userId="2abd149b-0025-405c-9475-ebbcd5f5e03f" providerId="ADAL" clId="{EE3B70BD-5779-4E92-B46B-6F16C0D3065A}" dt="2025-01-15T02:54:42.374" v="0" actId="47"/>
        <pc:sldMkLst>
          <pc:docMk/>
          <pc:sldMk cId="2450688204" sldId="335"/>
        </pc:sldMkLst>
      </pc:sldChg>
      <pc:sldChg chg="del">
        <pc:chgData name="Ravihansa Rajapakse" userId="2abd149b-0025-405c-9475-ebbcd5f5e03f" providerId="ADAL" clId="{EE3B70BD-5779-4E92-B46B-6F16C0D3065A}" dt="2025-01-15T02:54:42.374" v="0" actId="47"/>
        <pc:sldMkLst>
          <pc:docMk/>
          <pc:sldMk cId="1609236665" sldId="337"/>
        </pc:sldMkLst>
      </pc:sldChg>
      <pc:sldChg chg="del">
        <pc:chgData name="Ravihansa Rajapakse" userId="2abd149b-0025-405c-9475-ebbcd5f5e03f" providerId="ADAL" clId="{EE3B70BD-5779-4E92-B46B-6F16C0D3065A}" dt="2025-01-15T02:54:42.374" v="0" actId="47"/>
        <pc:sldMkLst>
          <pc:docMk/>
          <pc:sldMk cId="661054536" sldId="338"/>
        </pc:sldMkLst>
      </pc:sldChg>
      <pc:sldChg chg="del">
        <pc:chgData name="Ravihansa Rajapakse" userId="2abd149b-0025-405c-9475-ebbcd5f5e03f" providerId="ADAL" clId="{EE3B70BD-5779-4E92-B46B-6F16C0D3065A}" dt="2025-01-15T02:54:42.374" v="0" actId="47"/>
        <pc:sldMkLst>
          <pc:docMk/>
          <pc:sldMk cId="145997016" sldId="348"/>
        </pc:sldMkLst>
      </pc:sldChg>
      <pc:sldChg chg="del">
        <pc:chgData name="Ravihansa Rajapakse" userId="2abd149b-0025-405c-9475-ebbcd5f5e03f" providerId="ADAL" clId="{EE3B70BD-5779-4E92-B46B-6F16C0D3065A}" dt="2025-01-15T02:54:42.374" v="0" actId="47"/>
        <pc:sldMkLst>
          <pc:docMk/>
          <pc:sldMk cId="14736464" sldId="349"/>
        </pc:sldMkLst>
      </pc:sldChg>
      <pc:sldChg chg="del">
        <pc:chgData name="Ravihansa Rajapakse" userId="2abd149b-0025-405c-9475-ebbcd5f5e03f" providerId="ADAL" clId="{EE3B70BD-5779-4E92-B46B-6F16C0D3065A}" dt="2025-01-15T02:54:42.374" v="0" actId="47"/>
        <pc:sldMkLst>
          <pc:docMk/>
          <pc:sldMk cId="2435332543" sldId="350"/>
        </pc:sldMkLst>
      </pc:sldChg>
      <pc:sldChg chg="del">
        <pc:chgData name="Ravihansa Rajapakse" userId="2abd149b-0025-405c-9475-ebbcd5f5e03f" providerId="ADAL" clId="{EE3B70BD-5779-4E92-B46B-6F16C0D3065A}" dt="2025-01-15T02:54:42.374" v="0" actId="47"/>
        <pc:sldMkLst>
          <pc:docMk/>
          <pc:sldMk cId="4237123098" sldId="351"/>
        </pc:sldMkLst>
      </pc:sldChg>
      <pc:sldChg chg="del">
        <pc:chgData name="Ravihansa Rajapakse" userId="2abd149b-0025-405c-9475-ebbcd5f5e03f" providerId="ADAL" clId="{EE3B70BD-5779-4E92-B46B-6F16C0D3065A}" dt="2025-01-15T02:54:42.374" v="0" actId="47"/>
        <pc:sldMkLst>
          <pc:docMk/>
          <pc:sldMk cId="349028816" sldId="352"/>
        </pc:sldMkLst>
      </pc:sldChg>
      <pc:sldChg chg="del">
        <pc:chgData name="Ravihansa Rajapakse" userId="2abd149b-0025-405c-9475-ebbcd5f5e03f" providerId="ADAL" clId="{EE3B70BD-5779-4E92-B46B-6F16C0D3065A}" dt="2025-01-15T02:54:42.374" v="0" actId="47"/>
        <pc:sldMkLst>
          <pc:docMk/>
          <pc:sldMk cId="735509377" sldId="354"/>
        </pc:sldMkLst>
      </pc:sldChg>
      <pc:sldChg chg="del">
        <pc:chgData name="Ravihansa Rajapakse" userId="2abd149b-0025-405c-9475-ebbcd5f5e03f" providerId="ADAL" clId="{EE3B70BD-5779-4E92-B46B-6F16C0D3065A}" dt="2025-01-15T02:54:42.374" v="0" actId="47"/>
        <pc:sldMkLst>
          <pc:docMk/>
          <pc:sldMk cId="1810880346" sldId="356"/>
        </pc:sldMkLst>
      </pc:sldChg>
      <pc:sldChg chg="del">
        <pc:chgData name="Ravihansa Rajapakse" userId="2abd149b-0025-405c-9475-ebbcd5f5e03f" providerId="ADAL" clId="{EE3B70BD-5779-4E92-B46B-6F16C0D3065A}" dt="2025-01-15T02:54:42.374" v="0" actId="47"/>
        <pc:sldMkLst>
          <pc:docMk/>
          <pc:sldMk cId="76029309" sldId="357"/>
        </pc:sldMkLst>
      </pc:sldChg>
      <pc:sldChg chg="del">
        <pc:chgData name="Ravihansa Rajapakse" userId="2abd149b-0025-405c-9475-ebbcd5f5e03f" providerId="ADAL" clId="{EE3B70BD-5779-4E92-B46B-6F16C0D3065A}" dt="2025-01-15T02:54:42.374" v="0" actId="47"/>
        <pc:sldMkLst>
          <pc:docMk/>
          <pc:sldMk cId="3118806933" sldId="362"/>
        </pc:sldMkLst>
      </pc:sldChg>
      <pc:sldChg chg="del">
        <pc:chgData name="Ravihansa Rajapakse" userId="2abd149b-0025-405c-9475-ebbcd5f5e03f" providerId="ADAL" clId="{EE3B70BD-5779-4E92-B46B-6F16C0D3065A}" dt="2025-01-15T02:54:42.374" v="0" actId="47"/>
        <pc:sldMkLst>
          <pc:docMk/>
          <pc:sldMk cId="258086823" sldId="363"/>
        </pc:sldMkLst>
      </pc:sldChg>
      <pc:sldChg chg="del">
        <pc:chgData name="Ravihansa Rajapakse" userId="2abd149b-0025-405c-9475-ebbcd5f5e03f" providerId="ADAL" clId="{EE3B70BD-5779-4E92-B46B-6F16C0D3065A}" dt="2025-01-15T02:54:48.159" v="2" actId="47"/>
        <pc:sldMkLst>
          <pc:docMk/>
          <pc:sldMk cId="546950677" sldId="364"/>
        </pc:sldMkLst>
      </pc:sldChg>
      <pc:sldChg chg="del">
        <pc:chgData name="Ravihansa Rajapakse" userId="2abd149b-0025-405c-9475-ebbcd5f5e03f" providerId="ADAL" clId="{EE3B70BD-5779-4E92-B46B-6F16C0D3065A}" dt="2025-01-15T02:54:42.374" v="0" actId="47"/>
        <pc:sldMkLst>
          <pc:docMk/>
          <pc:sldMk cId="4264352086" sldId="367"/>
        </pc:sldMkLst>
      </pc:sldChg>
      <pc:sldChg chg="del">
        <pc:chgData name="Ravihansa Rajapakse" userId="2abd149b-0025-405c-9475-ebbcd5f5e03f" providerId="ADAL" clId="{EE3B70BD-5779-4E92-B46B-6F16C0D3065A}" dt="2025-01-15T02:54:42.374" v="0" actId="47"/>
        <pc:sldMkLst>
          <pc:docMk/>
          <pc:sldMk cId="4032340092" sldId="368"/>
        </pc:sldMkLst>
      </pc:sldChg>
      <pc:sldChg chg="del">
        <pc:chgData name="Ravihansa Rajapakse" userId="2abd149b-0025-405c-9475-ebbcd5f5e03f" providerId="ADAL" clId="{EE3B70BD-5779-4E92-B46B-6F16C0D3065A}" dt="2025-01-15T02:54:42.374" v="0" actId="47"/>
        <pc:sldMkLst>
          <pc:docMk/>
          <pc:sldMk cId="218529564" sldId="369"/>
        </pc:sldMkLst>
      </pc:sldChg>
      <pc:sldChg chg="del">
        <pc:chgData name="Ravihansa Rajapakse" userId="2abd149b-0025-405c-9475-ebbcd5f5e03f" providerId="ADAL" clId="{EE3B70BD-5779-4E92-B46B-6F16C0D3065A}" dt="2025-01-15T02:54:42.374" v="0" actId="47"/>
        <pc:sldMkLst>
          <pc:docMk/>
          <pc:sldMk cId="2002553258" sldId="993"/>
        </pc:sldMkLst>
      </pc:sldChg>
      <pc:sldChg chg="del">
        <pc:chgData name="Ravihansa Rajapakse" userId="2abd149b-0025-405c-9475-ebbcd5f5e03f" providerId="ADAL" clId="{EE3B70BD-5779-4E92-B46B-6F16C0D3065A}" dt="2025-01-15T02:54:42.374" v="0" actId="47"/>
        <pc:sldMkLst>
          <pc:docMk/>
          <pc:sldMk cId="2002294201" sldId="1002"/>
        </pc:sldMkLst>
      </pc:sldChg>
      <pc:sldChg chg="del">
        <pc:chgData name="Ravihansa Rajapakse" userId="2abd149b-0025-405c-9475-ebbcd5f5e03f" providerId="ADAL" clId="{EE3B70BD-5779-4E92-B46B-6F16C0D3065A}" dt="2025-01-15T02:54:42.374" v="0" actId="47"/>
        <pc:sldMkLst>
          <pc:docMk/>
          <pc:sldMk cId="3335310181" sldId="1004"/>
        </pc:sldMkLst>
      </pc:sldChg>
      <pc:sldChg chg="del">
        <pc:chgData name="Ravihansa Rajapakse" userId="2abd149b-0025-405c-9475-ebbcd5f5e03f" providerId="ADAL" clId="{EE3B70BD-5779-4E92-B46B-6F16C0D3065A}" dt="2025-01-15T02:54:42.374" v="0" actId="47"/>
        <pc:sldMkLst>
          <pc:docMk/>
          <pc:sldMk cId="3312289155" sldId="1005"/>
        </pc:sldMkLst>
      </pc:sldChg>
      <pc:sldChg chg="del">
        <pc:chgData name="Ravihansa Rajapakse" userId="2abd149b-0025-405c-9475-ebbcd5f5e03f" providerId="ADAL" clId="{EE3B70BD-5779-4E92-B46B-6F16C0D3065A}" dt="2025-01-15T02:54:42.374" v="0" actId="47"/>
        <pc:sldMkLst>
          <pc:docMk/>
          <pc:sldMk cId="715959979" sldId="1006"/>
        </pc:sldMkLst>
      </pc:sldChg>
      <pc:sldChg chg="del">
        <pc:chgData name="Ravihansa Rajapakse" userId="2abd149b-0025-405c-9475-ebbcd5f5e03f" providerId="ADAL" clId="{EE3B70BD-5779-4E92-B46B-6F16C0D3065A}" dt="2025-01-15T02:54:42.374" v="0" actId="47"/>
        <pc:sldMkLst>
          <pc:docMk/>
          <pc:sldMk cId="1512830327" sldId="1007"/>
        </pc:sldMkLst>
      </pc:sldChg>
      <pc:sldChg chg="del">
        <pc:chgData name="Ravihansa Rajapakse" userId="2abd149b-0025-405c-9475-ebbcd5f5e03f" providerId="ADAL" clId="{EE3B70BD-5779-4E92-B46B-6F16C0D3065A}" dt="2025-01-15T02:54:42.374" v="0" actId="47"/>
        <pc:sldMkLst>
          <pc:docMk/>
          <pc:sldMk cId="1278630407" sldId="1008"/>
        </pc:sldMkLst>
      </pc:sldChg>
      <pc:sldChg chg="del">
        <pc:chgData name="Ravihansa Rajapakse" userId="2abd149b-0025-405c-9475-ebbcd5f5e03f" providerId="ADAL" clId="{EE3B70BD-5779-4E92-B46B-6F16C0D3065A}" dt="2025-01-15T02:54:42.374" v="0" actId="47"/>
        <pc:sldMkLst>
          <pc:docMk/>
          <pc:sldMk cId="1953381117" sldId="1009"/>
        </pc:sldMkLst>
      </pc:sldChg>
      <pc:sldChg chg="del">
        <pc:chgData name="Ravihansa Rajapakse" userId="2abd149b-0025-405c-9475-ebbcd5f5e03f" providerId="ADAL" clId="{EE3B70BD-5779-4E92-B46B-6F16C0D3065A}" dt="2025-01-15T02:54:42.374" v="0" actId="47"/>
        <pc:sldMkLst>
          <pc:docMk/>
          <pc:sldMk cId="1017095000" sldId="1010"/>
        </pc:sldMkLst>
      </pc:sldChg>
      <pc:sldChg chg="del">
        <pc:chgData name="Ravihansa Rajapakse" userId="2abd149b-0025-405c-9475-ebbcd5f5e03f" providerId="ADAL" clId="{EE3B70BD-5779-4E92-B46B-6F16C0D3065A}" dt="2025-01-15T02:54:42.374" v="0" actId="47"/>
        <pc:sldMkLst>
          <pc:docMk/>
          <pc:sldMk cId="3999987123" sldId="1011"/>
        </pc:sldMkLst>
      </pc:sldChg>
      <pc:sldChg chg="del">
        <pc:chgData name="Ravihansa Rajapakse" userId="2abd149b-0025-405c-9475-ebbcd5f5e03f" providerId="ADAL" clId="{EE3B70BD-5779-4E92-B46B-6F16C0D3065A}" dt="2025-01-15T02:54:42.374" v="0" actId="47"/>
        <pc:sldMkLst>
          <pc:docMk/>
          <pc:sldMk cId="2540745449" sldId="1012"/>
        </pc:sldMkLst>
      </pc:sldChg>
      <pc:sldChg chg="addSp delSp modSp new mod">
        <pc:chgData name="Ravihansa Rajapakse" userId="2abd149b-0025-405c-9475-ebbcd5f5e03f" providerId="ADAL" clId="{EE3B70BD-5779-4E92-B46B-6F16C0D3065A}" dt="2025-01-15T03:06:08.402" v="46" actId="403"/>
        <pc:sldMkLst>
          <pc:docMk/>
          <pc:sldMk cId="3188865135" sldId="1014"/>
        </pc:sldMkLst>
        <pc:spChg chg="mod">
          <ac:chgData name="Ravihansa Rajapakse" userId="2abd149b-0025-405c-9475-ebbcd5f5e03f" providerId="ADAL" clId="{EE3B70BD-5779-4E92-B46B-6F16C0D3065A}" dt="2025-01-15T02:55:00.207" v="19" actId="20577"/>
          <ac:spMkLst>
            <pc:docMk/>
            <pc:sldMk cId="3188865135" sldId="1014"/>
            <ac:spMk id="2" creationId="{5A37CDE2-C303-A356-B9B6-D7EF51D096C5}"/>
          </ac:spMkLst>
        </pc:spChg>
        <pc:spChg chg="mod">
          <ac:chgData name="Ravihansa Rajapakse" userId="2abd149b-0025-405c-9475-ebbcd5f5e03f" providerId="ADAL" clId="{EE3B70BD-5779-4E92-B46B-6F16C0D3065A}" dt="2025-01-15T03:06:08.402" v="46" actId="403"/>
          <ac:spMkLst>
            <pc:docMk/>
            <pc:sldMk cId="3188865135" sldId="1014"/>
            <ac:spMk id="3" creationId="{DECC3089-1B15-813C-9B18-8C5F16B3B9AA}"/>
          </ac:spMkLst>
        </pc:spChg>
      </pc:sldChg>
      <pc:sldChg chg="addSp delSp modSp new mod">
        <pc:chgData name="Ravihansa Rajapakse" userId="2abd149b-0025-405c-9475-ebbcd5f5e03f" providerId="ADAL" clId="{EE3B70BD-5779-4E92-B46B-6F16C0D3065A}" dt="2025-01-15T03:06:04.278" v="45" actId="403"/>
        <pc:sldMkLst>
          <pc:docMk/>
          <pc:sldMk cId="2917685013" sldId="1015"/>
        </pc:sldMkLst>
        <pc:spChg chg="mod">
          <ac:chgData name="Ravihansa Rajapakse" userId="2abd149b-0025-405c-9475-ebbcd5f5e03f" providerId="ADAL" clId="{EE3B70BD-5779-4E92-B46B-6F16C0D3065A}" dt="2025-01-15T02:59:00.757" v="31"/>
          <ac:spMkLst>
            <pc:docMk/>
            <pc:sldMk cId="2917685013" sldId="1015"/>
            <ac:spMk id="2" creationId="{5FB292EC-45E6-66C8-EF9C-8A564C510E52}"/>
          </ac:spMkLst>
        </pc:spChg>
        <pc:spChg chg="add del mod">
          <ac:chgData name="Ravihansa Rajapakse" userId="2abd149b-0025-405c-9475-ebbcd5f5e03f" providerId="ADAL" clId="{EE3B70BD-5779-4E92-B46B-6F16C0D3065A}" dt="2025-01-15T03:06:04.278" v="45" actId="403"/>
          <ac:spMkLst>
            <pc:docMk/>
            <pc:sldMk cId="2917685013" sldId="1015"/>
            <ac:spMk id="3" creationId="{381378CB-BB6E-4962-49FC-E75813F0507D}"/>
          </ac:spMkLst>
        </pc:spChg>
      </pc:sldChg>
      <pc:sldChg chg="addSp delSp modSp new mod">
        <pc:chgData name="Ravihansa Rajapakse" userId="2abd149b-0025-405c-9475-ebbcd5f5e03f" providerId="ADAL" clId="{EE3B70BD-5779-4E92-B46B-6F16C0D3065A}" dt="2025-01-15T03:09:12.107" v="208" actId="313"/>
        <pc:sldMkLst>
          <pc:docMk/>
          <pc:sldMk cId="427760860" sldId="1016"/>
        </pc:sldMkLst>
        <pc:spChg chg="mod">
          <ac:chgData name="Ravihansa Rajapakse" userId="2abd149b-0025-405c-9475-ebbcd5f5e03f" providerId="ADAL" clId="{EE3B70BD-5779-4E92-B46B-6F16C0D3065A}" dt="2025-01-15T03:06:31.733" v="48"/>
          <ac:spMkLst>
            <pc:docMk/>
            <pc:sldMk cId="427760860" sldId="1016"/>
            <ac:spMk id="2" creationId="{E7B772D9-F8FE-5019-491A-8231F68D2EF9}"/>
          </ac:spMkLst>
        </pc:spChg>
        <pc:spChg chg="add del mod">
          <ac:chgData name="Ravihansa Rajapakse" userId="2abd149b-0025-405c-9475-ebbcd5f5e03f" providerId="ADAL" clId="{EE3B70BD-5779-4E92-B46B-6F16C0D3065A}" dt="2025-01-15T03:09:12.107" v="208" actId="313"/>
          <ac:spMkLst>
            <pc:docMk/>
            <pc:sldMk cId="427760860" sldId="1016"/>
            <ac:spMk id="3" creationId="{43294268-27F2-52C0-36A5-20717F155730}"/>
          </ac:spMkLst>
        </pc:spChg>
      </pc:sldChg>
      <pc:sldChg chg="modSp new mod">
        <pc:chgData name="Ravihansa Rajapakse" userId="2abd149b-0025-405c-9475-ebbcd5f5e03f" providerId="ADAL" clId="{EE3B70BD-5779-4E92-B46B-6F16C0D3065A}" dt="2025-01-15T03:11:02.862" v="315" actId="20577"/>
        <pc:sldMkLst>
          <pc:docMk/>
          <pc:sldMk cId="4171939201" sldId="1017"/>
        </pc:sldMkLst>
        <pc:spChg chg="mod">
          <ac:chgData name="Ravihansa Rajapakse" userId="2abd149b-0025-405c-9475-ebbcd5f5e03f" providerId="ADAL" clId="{EE3B70BD-5779-4E92-B46B-6F16C0D3065A}" dt="2025-01-15T03:09:40.667" v="210"/>
          <ac:spMkLst>
            <pc:docMk/>
            <pc:sldMk cId="4171939201" sldId="1017"/>
            <ac:spMk id="2" creationId="{C6009504-F66D-F101-BB1A-B091E42CCB02}"/>
          </ac:spMkLst>
        </pc:spChg>
        <pc:spChg chg="mod">
          <ac:chgData name="Ravihansa Rajapakse" userId="2abd149b-0025-405c-9475-ebbcd5f5e03f" providerId="ADAL" clId="{EE3B70BD-5779-4E92-B46B-6F16C0D3065A}" dt="2025-01-15T03:11:02.862" v="315" actId="20577"/>
          <ac:spMkLst>
            <pc:docMk/>
            <pc:sldMk cId="4171939201" sldId="1017"/>
            <ac:spMk id="3" creationId="{2B324E04-4697-EC9A-BAAC-B392FD357875}"/>
          </ac:spMkLst>
        </pc:spChg>
      </pc:sldChg>
      <pc:sldChg chg="addSp modSp new mod">
        <pc:chgData name="Ravihansa Rajapakse" userId="2abd149b-0025-405c-9475-ebbcd5f5e03f" providerId="ADAL" clId="{EE3B70BD-5779-4E92-B46B-6F16C0D3065A}" dt="2025-01-15T03:13:16.754" v="331"/>
        <pc:sldMkLst>
          <pc:docMk/>
          <pc:sldMk cId="1207038677" sldId="1018"/>
        </pc:sldMkLst>
        <pc:spChg chg="mod">
          <ac:chgData name="Ravihansa Rajapakse" userId="2abd149b-0025-405c-9475-ebbcd5f5e03f" providerId="ADAL" clId="{EE3B70BD-5779-4E92-B46B-6F16C0D3065A}" dt="2025-01-15T03:12:13.219" v="326" actId="20577"/>
          <ac:spMkLst>
            <pc:docMk/>
            <pc:sldMk cId="1207038677" sldId="1018"/>
            <ac:spMk id="2" creationId="{4AF5DBB3-E8EC-9DA1-2998-8A4242394C40}"/>
          </ac:spMkLst>
        </pc:spChg>
        <pc:spChg chg="mod">
          <ac:chgData name="Ravihansa Rajapakse" userId="2abd149b-0025-405c-9475-ebbcd5f5e03f" providerId="ADAL" clId="{EE3B70BD-5779-4E92-B46B-6F16C0D3065A}" dt="2025-01-15T03:12:32.900" v="330" actId="20577"/>
          <ac:spMkLst>
            <pc:docMk/>
            <pc:sldMk cId="1207038677" sldId="1018"/>
            <ac:spMk id="3" creationId="{B4282CBF-70F8-A8E9-2A91-68092907FC45}"/>
          </ac:spMkLst>
        </pc:spChg>
      </pc:sldChg>
      <pc:sldChg chg="modSp new mod">
        <pc:chgData name="Ravihansa Rajapakse" userId="2abd149b-0025-405c-9475-ebbcd5f5e03f" providerId="ADAL" clId="{EE3B70BD-5779-4E92-B46B-6F16C0D3065A}" dt="2025-01-15T03:15:34.822" v="370" actId="20577"/>
        <pc:sldMkLst>
          <pc:docMk/>
          <pc:sldMk cId="687432681" sldId="1019"/>
        </pc:sldMkLst>
        <pc:spChg chg="mod">
          <ac:chgData name="Ravihansa Rajapakse" userId="2abd149b-0025-405c-9475-ebbcd5f5e03f" providerId="ADAL" clId="{EE3B70BD-5779-4E92-B46B-6F16C0D3065A}" dt="2025-01-15T03:13:41.902" v="344" actId="114"/>
          <ac:spMkLst>
            <pc:docMk/>
            <pc:sldMk cId="687432681" sldId="1019"/>
            <ac:spMk id="2" creationId="{126CFB77-98C8-9729-25DB-5469F64CE0B7}"/>
          </ac:spMkLst>
        </pc:spChg>
        <pc:spChg chg="mod">
          <ac:chgData name="Ravihansa Rajapakse" userId="2abd149b-0025-405c-9475-ebbcd5f5e03f" providerId="ADAL" clId="{EE3B70BD-5779-4E92-B46B-6F16C0D3065A}" dt="2025-01-15T03:15:34.822" v="370" actId="20577"/>
          <ac:spMkLst>
            <pc:docMk/>
            <pc:sldMk cId="687432681" sldId="1019"/>
            <ac:spMk id="3" creationId="{67A7D4A2-A44F-FC39-3A9E-6C1384AC12FC}"/>
          </ac:spMkLst>
        </pc:spChg>
      </pc:sldChg>
      <pc:sldChg chg="modSp new mod">
        <pc:chgData name="Ravihansa Rajapakse" userId="2abd149b-0025-405c-9475-ebbcd5f5e03f" providerId="ADAL" clId="{EE3B70BD-5779-4E92-B46B-6F16C0D3065A}" dt="2025-01-15T03:59:54.720" v="417" actId="5793"/>
        <pc:sldMkLst>
          <pc:docMk/>
          <pc:sldMk cId="3174530244" sldId="1020"/>
        </pc:sldMkLst>
        <pc:spChg chg="mod">
          <ac:chgData name="Ravihansa Rajapakse" userId="2abd149b-0025-405c-9475-ebbcd5f5e03f" providerId="ADAL" clId="{EE3B70BD-5779-4E92-B46B-6F16C0D3065A}" dt="2025-01-15T03:58:22.257" v="389" actId="20577"/>
          <ac:spMkLst>
            <pc:docMk/>
            <pc:sldMk cId="3174530244" sldId="1020"/>
            <ac:spMk id="2" creationId="{90A0E333-0980-2353-BAF2-8F67725986A6}"/>
          </ac:spMkLst>
        </pc:spChg>
        <pc:spChg chg="mod">
          <ac:chgData name="Ravihansa Rajapakse" userId="2abd149b-0025-405c-9475-ebbcd5f5e03f" providerId="ADAL" clId="{EE3B70BD-5779-4E92-B46B-6F16C0D3065A}" dt="2025-01-15T03:59:54.720" v="417" actId="5793"/>
          <ac:spMkLst>
            <pc:docMk/>
            <pc:sldMk cId="3174530244" sldId="1020"/>
            <ac:spMk id="3" creationId="{4CC5DF99-3BB4-904E-CF79-D1D1B4FEC654}"/>
          </ac:spMkLst>
        </pc:spChg>
      </pc:sldChg>
      <pc:sldChg chg="modSp new mod">
        <pc:chgData name="Ravihansa Rajapakse" userId="2abd149b-0025-405c-9475-ebbcd5f5e03f" providerId="ADAL" clId="{EE3B70BD-5779-4E92-B46B-6F16C0D3065A}" dt="2025-01-15T04:03:40.822" v="448" actId="20577"/>
        <pc:sldMkLst>
          <pc:docMk/>
          <pc:sldMk cId="3530038277" sldId="1021"/>
        </pc:sldMkLst>
        <pc:spChg chg="mod">
          <ac:chgData name="Ravihansa Rajapakse" userId="2abd149b-0025-405c-9475-ebbcd5f5e03f" providerId="ADAL" clId="{EE3B70BD-5779-4E92-B46B-6F16C0D3065A}" dt="2025-01-15T04:00:07.316" v="428" actId="20577"/>
          <ac:spMkLst>
            <pc:docMk/>
            <pc:sldMk cId="3530038277" sldId="1021"/>
            <ac:spMk id="2" creationId="{064D5F6B-01D7-46F1-D5C0-5221898B7E2F}"/>
          </ac:spMkLst>
        </pc:spChg>
        <pc:spChg chg="mod">
          <ac:chgData name="Ravihansa Rajapakse" userId="2abd149b-0025-405c-9475-ebbcd5f5e03f" providerId="ADAL" clId="{EE3B70BD-5779-4E92-B46B-6F16C0D3065A}" dt="2025-01-15T04:03:40.822" v="448" actId="20577"/>
          <ac:spMkLst>
            <pc:docMk/>
            <pc:sldMk cId="3530038277" sldId="1021"/>
            <ac:spMk id="3" creationId="{285856B7-63E5-DFA5-DA72-BC56B2EBF183}"/>
          </ac:spMkLst>
        </pc:spChg>
      </pc:sldChg>
      <pc:sldChg chg="addSp modSp add mod">
        <pc:chgData name="Ravihansa Rajapakse" userId="2abd149b-0025-405c-9475-ebbcd5f5e03f" providerId="ADAL" clId="{EE3B70BD-5779-4E92-B46B-6F16C0D3065A}" dt="2025-01-15T04:06:58.102" v="472" actId="14100"/>
        <pc:sldMkLst>
          <pc:docMk/>
          <pc:sldMk cId="2606853233" sldId="1022"/>
        </pc:sldMkLst>
      </pc:sldChg>
      <pc:sldChg chg="modSp add mod">
        <pc:chgData name="Ravihansa Rajapakse" userId="2abd149b-0025-405c-9475-ebbcd5f5e03f" providerId="ADAL" clId="{EE3B70BD-5779-4E92-B46B-6F16C0D3065A}" dt="2025-01-15T04:10:16.291" v="517" actId="20577"/>
        <pc:sldMkLst>
          <pc:docMk/>
          <pc:sldMk cId="3362973667" sldId="1023"/>
        </pc:sldMkLst>
        <pc:spChg chg="mod">
          <ac:chgData name="Ravihansa Rajapakse" userId="2abd149b-0025-405c-9475-ebbcd5f5e03f" providerId="ADAL" clId="{EE3B70BD-5779-4E92-B46B-6F16C0D3065A}" dt="2025-01-15T04:10:16.291" v="517" actId="20577"/>
          <ac:spMkLst>
            <pc:docMk/>
            <pc:sldMk cId="3362973667" sldId="1023"/>
            <ac:spMk id="5" creationId="{285D54E1-F81A-7FF2-4B58-C2D9D862C167}"/>
          </ac:spMkLst>
        </pc:spChg>
      </pc:sldChg>
      <pc:sldChg chg="modSp add mod">
        <pc:chgData name="Ravihansa Rajapakse" userId="2abd149b-0025-405c-9475-ebbcd5f5e03f" providerId="ADAL" clId="{EE3B70BD-5779-4E92-B46B-6F16C0D3065A}" dt="2025-01-15T04:10:09.174" v="503" actId="14100"/>
        <pc:sldMkLst>
          <pc:docMk/>
          <pc:sldMk cId="586913228" sldId="1024"/>
        </pc:sldMkLst>
        <pc:spChg chg="mod">
          <ac:chgData name="Ravihansa Rajapakse" userId="2abd149b-0025-405c-9475-ebbcd5f5e03f" providerId="ADAL" clId="{EE3B70BD-5779-4E92-B46B-6F16C0D3065A}" dt="2025-01-15T04:10:09.174" v="503" actId="14100"/>
          <ac:spMkLst>
            <pc:docMk/>
            <pc:sldMk cId="586913228" sldId="1024"/>
            <ac:spMk id="5" creationId="{CA31E972-88DA-CD79-4E1E-E81B61B952CC}"/>
          </ac:spMkLst>
        </pc:spChg>
      </pc:sldChg>
      <pc:sldChg chg="addSp delSp modSp new mod modClrScheme chgLayout">
        <pc:chgData name="Ravihansa Rajapakse" userId="2abd149b-0025-405c-9475-ebbcd5f5e03f" providerId="ADAL" clId="{EE3B70BD-5779-4E92-B46B-6F16C0D3065A}" dt="2025-01-15T04:12:08.144" v="534" actId="20577"/>
        <pc:sldMkLst>
          <pc:docMk/>
          <pc:sldMk cId="952262816" sldId="1025"/>
        </pc:sldMkLst>
        <pc:spChg chg="add mod ord">
          <ac:chgData name="Ravihansa Rajapakse" userId="2abd149b-0025-405c-9475-ebbcd5f5e03f" providerId="ADAL" clId="{EE3B70BD-5779-4E92-B46B-6F16C0D3065A}" dt="2025-01-15T04:12:08.144" v="534" actId="20577"/>
          <ac:spMkLst>
            <pc:docMk/>
            <pc:sldMk cId="952262816" sldId="1025"/>
            <ac:spMk id="4" creationId="{39D2F084-CBAA-F3AC-68AC-60E68379481E}"/>
          </ac:spMkLst>
        </pc:spChg>
        <pc:spChg chg="add mod ord">
          <ac:chgData name="Ravihansa Rajapakse" userId="2abd149b-0025-405c-9475-ebbcd5f5e03f" providerId="ADAL" clId="{EE3B70BD-5779-4E92-B46B-6F16C0D3065A}" dt="2025-01-15T04:12:02.178" v="519" actId="700"/>
          <ac:spMkLst>
            <pc:docMk/>
            <pc:sldMk cId="952262816" sldId="1025"/>
            <ac:spMk id="5" creationId="{670D727D-11B7-3E53-A2C2-D1A47E153294}"/>
          </ac:spMkLst>
        </pc:spChg>
      </pc:sldChg>
      <pc:sldChg chg="addSp delSp modSp new mod modClrScheme chgLayout">
        <pc:chgData name="Ravihansa Rajapakse" userId="2abd149b-0025-405c-9475-ebbcd5f5e03f" providerId="ADAL" clId="{EE3B70BD-5779-4E92-B46B-6F16C0D3065A}" dt="2025-01-15T04:13:06.771" v="554" actId="478"/>
        <pc:sldMkLst>
          <pc:docMk/>
          <pc:sldMk cId="779429811" sldId="1026"/>
        </pc:sldMkLst>
        <pc:spChg chg="add mod ord">
          <ac:chgData name="Ravihansa Rajapakse" userId="2abd149b-0025-405c-9475-ebbcd5f5e03f" providerId="ADAL" clId="{EE3B70BD-5779-4E92-B46B-6F16C0D3065A}" dt="2025-01-15T04:13:04.182" v="553" actId="700"/>
          <ac:spMkLst>
            <pc:docMk/>
            <pc:sldMk cId="779429811" sldId="1026"/>
            <ac:spMk id="10" creationId="{10C47B28-93F4-97F1-305B-A233F76A05A1}"/>
          </ac:spMkLst>
        </pc:spChg>
      </pc:sldChg>
      <pc:sldChg chg="new del">
        <pc:chgData name="Ravihansa Rajapakse" userId="2abd149b-0025-405c-9475-ebbcd5f5e03f" providerId="ADAL" clId="{EE3B70BD-5779-4E92-B46B-6F16C0D3065A}" dt="2025-01-15T04:13:20.510" v="556" actId="47"/>
        <pc:sldMkLst>
          <pc:docMk/>
          <pc:sldMk cId="808713282" sldId="1027"/>
        </pc:sldMkLst>
      </pc:sldChg>
      <pc:sldChg chg="modSp add mod ord">
        <pc:chgData name="Ravihansa Rajapakse" userId="2abd149b-0025-405c-9475-ebbcd5f5e03f" providerId="ADAL" clId="{EE3B70BD-5779-4E92-B46B-6F16C0D3065A}" dt="2025-01-15T04:15:40.388" v="624" actId="20577"/>
        <pc:sldMkLst>
          <pc:docMk/>
          <pc:sldMk cId="1079070234" sldId="1027"/>
        </pc:sldMkLst>
        <pc:spChg chg="mod">
          <ac:chgData name="Ravihansa Rajapakse" userId="2abd149b-0025-405c-9475-ebbcd5f5e03f" providerId="ADAL" clId="{EE3B70BD-5779-4E92-B46B-6F16C0D3065A}" dt="2025-01-15T04:15:40.388" v="624" actId="20577"/>
          <ac:spMkLst>
            <pc:docMk/>
            <pc:sldMk cId="1079070234" sldId="1027"/>
            <ac:spMk id="2" creationId="{F47CFAC4-126D-8E6F-AA32-80C4EA169246}"/>
          </ac:spMkLst>
        </pc:spChg>
        <pc:spChg chg="mod">
          <ac:chgData name="Ravihansa Rajapakse" userId="2abd149b-0025-405c-9475-ebbcd5f5e03f" providerId="ADAL" clId="{EE3B70BD-5779-4E92-B46B-6F16C0D3065A}" dt="2025-01-15T04:15:32.029" v="595" actId="403"/>
          <ac:spMkLst>
            <pc:docMk/>
            <pc:sldMk cId="1079070234" sldId="1027"/>
            <ac:spMk id="3" creationId="{9DAF848A-B872-1325-BC40-F1FA1A11F64D}"/>
          </ac:spMkLst>
        </pc:spChg>
      </pc:sldChg>
      <pc:sldChg chg="new del">
        <pc:chgData name="Ravihansa Rajapakse" userId="2abd149b-0025-405c-9475-ebbcd5f5e03f" providerId="ADAL" clId="{EE3B70BD-5779-4E92-B46B-6F16C0D3065A}" dt="2025-01-15T04:13:30.002" v="558" actId="680"/>
        <pc:sldMkLst>
          <pc:docMk/>
          <pc:sldMk cId="3940848307" sldId="1027"/>
        </pc:sldMkLst>
      </pc:sldChg>
      <pc:sldChg chg="modSp new mod">
        <pc:chgData name="Ravihansa Rajapakse" userId="2abd149b-0025-405c-9475-ebbcd5f5e03f" providerId="ADAL" clId="{EE3B70BD-5779-4E92-B46B-6F16C0D3065A}" dt="2025-01-15T04:27:50.473" v="810" actId="20577"/>
        <pc:sldMkLst>
          <pc:docMk/>
          <pc:sldMk cId="224460024" sldId="1028"/>
        </pc:sldMkLst>
        <pc:spChg chg="mod">
          <ac:chgData name="Ravihansa Rajapakse" userId="2abd149b-0025-405c-9475-ebbcd5f5e03f" providerId="ADAL" clId="{EE3B70BD-5779-4E92-B46B-6F16C0D3065A}" dt="2025-01-15T04:27:50.473" v="810" actId="20577"/>
          <ac:spMkLst>
            <pc:docMk/>
            <pc:sldMk cId="224460024" sldId="1028"/>
            <ac:spMk id="2" creationId="{38C46CB9-3838-C5F6-ACA0-9F2A9A520F68}"/>
          </ac:spMkLst>
        </pc:spChg>
        <pc:spChg chg="mod">
          <ac:chgData name="Ravihansa Rajapakse" userId="2abd149b-0025-405c-9475-ebbcd5f5e03f" providerId="ADAL" clId="{EE3B70BD-5779-4E92-B46B-6F16C0D3065A}" dt="2025-01-15T04:27:13.581" v="789" actId="20577"/>
          <ac:spMkLst>
            <pc:docMk/>
            <pc:sldMk cId="224460024" sldId="1028"/>
            <ac:spMk id="3" creationId="{1938014C-ECF4-89AB-9659-5E1883A3103F}"/>
          </ac:spMkLst>
        </pc:spChg>
      </pc:sldChg>
      <pc:sldChg chg="modSp new mod">
        <pc:chgData name="Ravihansa Rajapakse" userId="2abd149b-0025-405c-9475-ebbcd5f5e03f" providerId="ADAL" clId="{EE3B70BD-5779-4E92-B46B-6F16C0D3065A}" dt="2025-01-15T04:16:17.704" v="635" actId="403"/>
        <pc:sldMkLst>
          <pc:docMk/>
          <pc:sldMk cId="2583660062" sldId="1029"/>
        </pc:sldMkLst>
        <pc:spChg chg="mod">
          <ac:chgData name="Ravihansa Rajapakse" userId="2abd149b-0025-405c-9475-ebbcd5f5e03f" providerId="ADAL" clId="{EE3B70BD-5779-4E92-B46B-6F16C0D3065A}" dt="2025-01-15T04:15:52.740" v="626"/>
          <ac:spMkLst>
            <pc:docMk/>
            <pc:sldMk cId="2583660062" sldId="1029"/>
            <ac:spMk id="2" creationId="{37B4B907-71CA-9C6D-4D51-7348E0F69CDD}"/>
          </ac:spMkLst>
        </pc:spChg>
        <pc:spChg chg="mod">
          <ac:chgData name="Ravihansa Rajapakse" userId="2abd149b-0025-405c-9475-ebbcd5f5e03f" providerId="ADAL" clId="{EE3B70BD-5779-4E92-B46B-6F16C0D3065A}" dt="2025-01-15T04:16:17.704" v="635" actId="403"/>
          <ac:spMkLst>
            <pc:docMk/>
            <pc:sldMk cId="2583660062" sldId="1029"/>
            <ac:spMk id="3" creationId="{18C6F27B-7787-8296-AFE3-1444E1794FFF}"/>
          </ac:spMkLst>
        </pc:spChg>
      </pc:sldChg>
      <pc:sldChg chg="addSp delSp modSp new mod modClrScheme chgLayout">
        <pc:chgData name="Ravihansa Rajapakse" userId="2abd149b-0025-405c-9475-ebbcd5f5e03f" providerId="ADAL" clId="{EE3B70BD-5779-4E92-B46B-6F16C0D3065A}" dt="2025-01-15T04:19:47.092" v="690" actId="14100"/>
        <pc:sldMkLst>
          <pc:docMk/>
          <pc:sldMk cId="3838479080" sldId="1030"/>
        </pc:sldMkLst>
        <pc:spChg chg="mod">
          <ac:chgData name="Ravihansa Rajapakse" userId="2abd149b-0025-405c-9475-ebbcd5f5e03f" providerId="ADAL" clId="{EE3B70BD-5779-4E92-B46B-6F16C0D3065A}" dt="2025-01-15T04:19:40.703" v="688" actId="26606"/>
          <ac:spMkLst>
            <pc:docMk/>
            <pc:sldMk cId="3838479080" sldId="1030"/>
            <ac:spMk id="2" creationId="{5D10DE62-CA5C-3646-F4B2-89E8C1C349E3}"/>
          </ac:spMkLst>
        </pc:spChg>
        <pc:spChg chg="mod">
          <ac:chgData name="Ravihansa Rajapakse" userId="2abd149b-0025-405c-9475-ebbcd5f5e03f" providerId="ADAL" clId="{EE3B70BD-5779-4E92-B46B-6F16C0D3065A}" dt="2025-01-15T04:19:40.703" v="688" actId="26606"/>
          <ac:spMkLst>
            <pc:docMk/>
            <pc:sldMk cId="3838479080" sldId="1030"/>
            <ac:spMk id="3" creationId="{66A06FEA-1E3F-ABBE-A2C3-30E1A56583CD}"/>
          </ac:spMkLst>
        </pc:spChg>
        <pc:picChg chg="add mod">
          <ac:chgData name="Ravihansa Rajapakse" userId="2abd149b-0025-405c-9475-ebbcd5f5e03f" providerId="ADAL" clId="{EE3B70BD-5779-4E92-B46B-6F16C0D3065A}" dt="2025-01-15T04:19:47.092" v="690" actId="14100"/>
          <ac:picMkLst>
            <pc:docMk/>
            <pc:sldMk cId="3838479080" sldId="1030"/>
            <ac:picMk id="7" creationId="{45043AB8-FB80-94B8-5740-389726FF6D0C}"/>
          </ac:picMkLst>
        </pc:picChg>
      </pc:sldChg>
      <pc:sldChg chg="addSp delSp modSp new mod modClrScheme chgLayout">
        <pc:chgData name="Ravihansa Rajapakse" userId="2abd149b-0025-405c-9475-ebbcd5f5e03f" providerId="ADAL" clId="{EE3B70BD-5779-4E92-B46B-6F16C0D3065A}" dt="2025-01-15T04:28:59.008" v="814" actId="14100"/>
        <pc:sldMkLst>
          <pc:docMk/>
          <pc:sldMk cId="3122996955" sldId="1031"/>
        </pc:sldMkLst>
        <pc:spChg chg="add mod ord">
          <ac:chgData name="Ravihansa Rajapakse" userId="2abd149b-0025-405c-9475-ebbcd5f5e03f" providerId="ADAL" clId="{EE3B70BD-5779-4E92-B46B-6F16C0D3065A}" dt="2025-01-15T04:28:51.865" v="813" actId="20577"/>
          <ac:spMkLst>
            <pc:docMk/>
            <pc:sldMk cId="3122996955" sldId="1031"/>
            <ac:spMk id="5" creationId="{A7619E4E-CF76-5AC4-42FB-4608BAFA7943}"/>
          </ac:spMkLst>
        </pc:spChg>
        <pc:spChg chg="add mod">
          <ac:chgData name="Ravihansa Rajapakse" userId="2abd149b-0025-405c-9475-ebbcd5f5e03f" providerId="ADAL" clId="{EE3B70BD-5779-4E92-B46B-6F16C0D3065A}" dt="2025-01-15T04:28:59.008" v="814" actId="14100"/>
          <ac:spMkLst>
            <pc:docMk/>
            <pc:sldMk cId="3122996955" sldId="1031"/>
            <ac:spMk id="7" creationId="{FB7A4E44-94E8-1DAE-4DD9-831AF0F7EFB6}"/>
          </ac:spMkLst>
        </pc:spChg>
      </pc:sldChg>
      <pc:sldChg chg="modSp add mod">
        <pc:chgData name="Ravihansa Rajapakse" userId="2abd149b-0025-405c-9475-ebbcd5f5e03f" providerId="ADAL" clId="{EE3B70BD-5779-4E92-B46B-6F16C0D3065A}" dt="2025-01-21T22:12:29.266" v="887" actId="20577"/>
        <pc:sldMkLst>
          <pc:docMk/>
          <pc:sldMk cId="176543827" sldId="1032"/>
        </pc:sldMkLst>
        <pc:spChg chg="mod">
          <ac:chgData name="Ravihansa Rajapakse" userId="2abd149b-0025-405c-9475-ebbcd5f5e03f" providerId="ADAL" clId="{EE3B70BD-5779-4E92-B46B-6F16C0D3065A}" dt="2025-01-21T22:12:29.266" v="887" actId="20577"/>
          <ac:spMkLst>
            <pc:docMk/>
            <pc:sldMk cId="176543827" sldId="1032"/>
            <ac:spMk id="5" creationId="{21F97153-6873-F04B-A365-BB5E8753E248}"/>
          </ac:spMkLst>
        </pc:spChg>
        <pc:spChg chg="mod">
          <ac:chgData name="Ravihansa Rajapakse" userId="2abd149b-0025-405c-9475-ebbcd5f5e03f" providerId="ADAL" clId="{EE3B70BD-5779-4E92-B46B-6F16C0D3065A}" dt="2025-01-15T04:30:19.306" v="881" actId="1076"/>
          <ac:spMkLst>
            <pc:docMk/>
            <pc:sldMk cId="176543827" sldId="1032"/>
            <ac:spMk id="7" creationId="{5324B49F-048F-548D-0289-E4777F2C5D63}"/>
          </ac:spMkLst>
        </pc:spChg>
      </pc:sldChg>
      <pc:sldChg chg="addSp delSp modSp new mod modClrScheme chgLayout">
        <pc:chgData name="Ravihansa Rajapakse" userId="2abd149b-0025-405c-9475-ebbcd5f5e03f" providerId="ADAL" clId="{EE3B70BD-5779-4E92-B46B-6F16C0D3065A}" dt="2025-01-21T22:30:25.265" v="895" actId="20577"/>
        <pc:sldMkLst>
          <pc:docMk/>
          <pc:sldMk cId="574072799" sldId="1033"/>
        </pc:sldMkLst>
        <pc:spChg chg="add mod ord">
          <ac:chgData name="Ravihansa Rajapakse" userId="2abd149b-0025-405c-9475-ebbcd5f5e03f" providerId="ADAL" clId="{EE3B70BD-5779-4E92-B46B-6F16C0D3065A}" dt="2025-01-21T22:30:25.265" v="895" actId="20577"/>
          <ac:spMkLst>
            <pc:docMk/>
            <pc:sldMk cId="574072799" sldId="1033"/>
            <ac:spMk id="4" creationId="{3E5C34D6-C08F-FCF7-973E-66322A929758}"/>
          </ac:spMkLst>
        </pc:spChg>
        <pc:spChg chg="add mod ord">
          <ac:chgData name="Ravihansa Rajapakse" userId="2abd149b-0025-405c-9475-ebbcd5f5e03f" providerId="ADAL" clId="{EE3B70BD-5779-4E92-B46B-6F16C0D3065A}" dt="2025-01-21T22:30:19.212" v="889" actId="700"/>
          <ac:spMkLst>
            <pc:docMk/>
            <pc:sldMk cId="574072799" sldId="1033"/>
            <ac:spMk id="5" creationId="{B526A005-22A0-FE64-9E22-1819B4EFF775}"/>
          </ac:spMkLst>
        </pc:spChg>
      </pc:sldChg>
      <pc:sldChg chg="addSp delSp modSp new mod modClrScheme chgLayout">
        <pc:chgData name="Ravihansa Rajapakse" userId="2abd149b-0025-405c-9475-ebbcd5f5e03f" providerId="ADAL" clId="{EE3B70BD-5779-4E92-B46B-6F16C0D3065A}" dt="2025-01-21T22:31:30.932" v="904" actId="12"/>
        <pc:sldMkLst>
          <pc:docMk/>
          <pc:sldMk cId="2855374835" sldId="1034"/>
        </pc:sldMkLst>
        <pc:spChg chg="add mod ord">
          <ac:chgData name="Ravihansa Rajapakse" userId="2abd149b-0025-405c-9475-ebbcd5f5e03f" providerId="ADAL" clId="{EE3B70BD-5779-4E92-B46B-6F16C0D3065A}" dt="2025-01-21T22:30:58.278" v="898"/>
          <ac:spMkLst>
            <pc:docMk/>
            <pc:sldMk cId="2855374835" sldId="1034"/>
            <ac:spMk id="4" creationId="{CC5ED536-B3EE-023F-E155-D040ABE49C0C}"/>
          </ac:spMkLst>
        </pc:spChg>
        <pc:spChg chg="add mod ord">
          <ac:chgData name="Ravihansa Rajapakse" userId="2abd149b-0025-405c-9475-ebbcd5f5e03f" providerId="ADAL" clId="{EE3B70BD-5779-4E92-B46B-6F16C0D3065A}" dt="2025-01-21T22:31:30.932" v="904" actId="12"/>
          <ac:spMkLst>
            <pc:docMk/>
            <pc:sldMk cId="2855374835" sldId="1034"/>
            <ac:spMk id="5" creationId="{0DE14CD6-A795-2724-29D2-7A1530395D10}"/>
          </ac:spMkLst>
        </pc:spChg>
      </pc:sldChg>
      <pc:sldChg chg="modSp new mod">
        <pc:chgData name="Ravihansa Rajapakse" userId="2abd149b-0025-405c-9475-ebbcd5f5e03f" providerId="ADAL" clId="{EE3B70BD-5779-4E92-B46B-6F16C0D3065A}" dt="2025-01-21T22:32:05.032" v="908"/>
        <pc:sldMkLst>
          <pc:docMk/>
          <pc:sldMk cId="1570211520" sldId="1035"/>
        </pc:sldMkLst>
        <pc:spChg chg="mod">
          <ac:chgData name="Ravihansa Rajapakse" userId="2abd149b-0025-405c-9475-ebbcd5f5e03f" providerId="ADAL" clId="{EE3B70BD-5779-4E92-B46B-6F16C0D3065A}" dt="2025-01-21T22:31:57.726" v="906"/>
          <ac:spMkLst>
            <pc:docMk/>
            <pc:sldMk cId="1570211520" sldId="1035"/>
            <ac:spMk id="2" creationId="{11C5990E-A559-57A0-DBC0-3D9DB680BF9F}"/>
          </ac:spMkLst>
        </pc:spChg>
        <pc:spChg chg="mod">
          <ac:chgData name="Ravihansa Rajapakse" userId="2abd149b-0025-405c-9475-ebbcd5f5e03f" providerId="ADAL" clId="{EE3B70BD-5779-4E92-B46B-6F16C0D3065A}" dt="2025-01-21T22:32:05.032" v="908"/>
          <ac:spMkLst>
            <pc:docMk/>
            <pc:sldMk cId="1570211520" sldId="1035"/>
            <ac:spMk id="3" creationId="{9A6BB6BD-175D-5ECE-3DF1-4D6EAA9AA750}"/>
          </ac:spMkLst>
        </pc:spChg>
      </pc:sldChg>
      <pc:sldChg chg="addSp delSp modSp new mod">
        <pc:chgData name="Ravihansa Rajapakse" userId="2abd149b-0025-405c-9475-ebbcd5f5e03f" providerId="ADAL" clId="{EE3B70BD-5779-4E92-B46B-6F16C0D3065A}" dt="2025-01-21T22:44:37.746" v="975" actId="20577"/>
        <pc:sldMkLst>
          <pc:docMk/>
          <pc:sldMk cId="2769547611" sldId="1036"/>
        </pc:sldMkLst>
        <pc:spChg chg="mod">
          <ac:chgData name="Ravihansa Rajapakse" userId="2abd149b-0025-405c-9475-ebbcd5f5e03f" providerId="ADAL" clId="{EE3B70BD-5779-4E92-B46B-6F16C0D3065A}" dt="2025-01-21T22:44:37.746" v="975" actId="20577"/>
          <ac:spMkLst>
            <pc:docMk/>
            <pc:sldMk cId="2769547611" sldId="1036"/>
            <ac:spMk id="2" creationId="{AD73E767-EC53-2288-6387-45ACAD406509}"/>
          </ac:spMkLst>
        </pc:spChg>
        <pc:spChg chg="add del mod">
          <ac:chgData name="Ravihansa Rajapakse" userId="2abd149b-0025-405c-9475-ebbcd5f5e03f" providerId="ADAL" clId="{EE3B70BD-5779-4E92-B46B-6F16C0D3065A}" dt="2025-01-21T22:43:55.698" v="951" actId="5793"/>
          <ac:spMkLst>
            <pc:docMk/>
            <pc:sldMk cId="2769547611" sldId="1036"/>
            <ac:spMk id="3" creationId="{57FD286F-F124-F7EB-034C-7894C61B98B7}"/>
          </ac:spMkLst>
        </pc:spChg>
        <pc:spChg chg="add mod">
          <ac:chgData name="Ravihansa Rajapakse" userId="2abd149b-0025-405c-9475-ebbcd5f5e03f" providerId="ADAL" clId="{EE3B70BD-5779-4E92-B46B-6F16C0D3065A}" dt="2025-01-21T22:35:29.360" v="944" actId="1076"/>
          <ac:spMkLst>
            <pc:docMk/>
            <pc:sldMk cId="2769547611" sldId="1036"/>
            <ac:spMk id="10" creationId="{11F3098F-CCFC-4AA8-03A3-803F6F7FA34F}"/>
          </ac:spMkLst>
        </pc:spChg>
      </pc:sldChg>
      <pc:sldChg chg="addSp modSp new mod">
        <pc:chgData name="Ravihansa Rajapakse" userId="2abd149b-0025-405c-9475-ebbcd5f5e03f" providerId="ADAL" clId="{EE3B70BD-5779-4E92-B46B-6F16C0D3065A}" dt="2025-01-21T22:46:57.677" v="1021" actId="207"/>
        <pc:sldMkLst>
          <pc:docMk/>
          <pc:sldMk cId="283056423" sldId="1037"/>
        </pc:sldMkLst>
        <pc:spChg chg="mod">
          <ac:chgData name="Ravihansa Rajapakse" userId="2abd149b-0025-405c-9475-ebbcd5f5e03f" providerId="ADAL" clId="{EE3B70BD-5779-4E92-B46B-6F16C0D3065A}" dt="2025-01-21T22:44:10.687" v="958" actId="20577"/>
          <ac:spMkLst>
            <pc:docMk/>
            <pc:sldMk cId="283056423" sldId="1037"/>
            <ac:spMk id="2" creationId="{C9CA85C4-6AC8-CC32-525B-4921D35779C7}"/>
          </ac:spMkLst>
        </pc:spChg>
        <pc:spChg chg="mod">
          <ac:chgData name="Ravihansa Rajapakse" userId="2abd149b-0025-405c-9475-ebbcd5f5e03f" providerId="ADAL" clId="{EE3B70BD-5779-4E92-B46B-6F16C0D3065A}" dt="2025-01-21T22:46:57.677" v="1021" actId="207"/>
          <ac:spMkLst>
            <pc:docMk/>
            <pc:sldMk cId="283056423" sldId="1037"/>
            <ac:spMk id="3" creationId="{C3C2AE52-F603-C685-9BBE-83F14BF3C7FA}"/>
          </ac:spMkLst>
        </pc:spChg>
      </pc:sldChg>
      <pc:sldChg chg="addSp modSp new mod">
        <pc:chgData name="Ravihansa Rajapakse" userId="2abd149b-0025-405c-9475-ebbcd5f5e03f" providerId="ADAL" clId="{EE3B70BD-5779-4E92-B46B-6F16C0D3065A}" dt="2025-01-21T22:52:06.459" v="1126" actId="313"/>
        <pc:sldMkLst>
          <pc:docMk/>
          <pc:sldMk cId="4190319614" sldId="1038"/>
        </pc:sldMkLst>
        <pc:spChg chg="mod">
          <ac:chgData name="Ravihansa Rajapakse" userId="2abd149b-0025-405c-9475-ebbcd5f5e03f" providerId="ADAL" clId="{EE3B70BD-5779-4E92-B46B-6F16C0D3065A}" dt="2025-01-21T22:47:10.912" v="1023"/>
          <ac:spMkLst>
            <pc:docMk/>
            <pc:sldMk cId="4190319614" sldId="1038"/>
            <ac:spMk id="2" creationId="{44B4835E-793E-4743-F45B-22C9E660F500}"/>
          </ac:spMkLst>
        </pc:spChg>
        <pc:spChg chg="mod">
          <ac:chgData name="Ravihansa Rajapakse" userId="2abd149b-0025-405c-9475-ebbcd5f5e03f" providerId="ADAL" clId="{EE3B70BD-5779-4E92-B46B-6F16C0D3065A}" dt="2025-01-21T22:52:06.459" v="1126" actId="313"/>
          <ac:spMkLst>
            <pc:docMk/>
            <pc:sldMk cId="4190319614" sldId="1038"/>
            <ac:spMk id="3" creationId="{56465694-8ED9-E0B2-2B97-004396D6E9D8}"/>
          </ac:spMkLst>
        </pc:spChg>
      </pc:sldChg>
      <pc:sldMasterChg chg="delSldLayout">
        <pc:chgData name="Ravihansa Rajapakse" userId="2abd149b-0025-405c-9475-ebbcd5f5e03f" providerId="ADAL" clId="{EE3B70BD-5779-4E92-B46B-6F16C0D3065A}" dt="2025-01-15T02:54:42.374" v="0" actId="47"/>
        <pc:sldMasterMkLst>
          <pc:docMk/>
          <pc:sldMasterMk cId="0" sldId="2147483648"/>
        </pc:sldMasterMkLst>
        <pc:sldLayoutChg chg="del">
          <pc:chgData name="Ravihansa Rajapakse" userId="2abd149b-0025-405c-9475-ebbcd5f5e03f" providerId="ADAL" clId="{EE3B70BD-5779-4E92-B46B-6F16C0D3065A}" dt="2025-01-15T02:54:42.374" v="0" actId="47"/>
          <pc:sldLayoutMkLst>
            <pc:docMk/>
            <pc:sldMasterMk cId="0" sldId="2147483648"/>
            <pc:sldLayoutMk cId="2852462076" sldId="2147483718"/>
          </pc:sldLayoutMkLst>
        </pc:sldLayoutChg>
        <pc:sldLayoutChg chg="del">
          <pc:chgData name="Ravihansa Rajapakse" userId="2abd149b-0025-405c-9475-ebbcd5f5e03f" providerId="ADAL" clId="{EE3B70BD-5779-4E92-B46B-6F16C0D3065A}" dt="2025-01-15T02:54:42.374" v="0" actId="47"/>
          <pc:sldLayoutMkLst>
            <pc:docMk/>
            <pc:sldMasterMk cId="0" sldId="2147483648"/>
            <pc:sldLayoutMk cId="2250377667" sldId="2147483728"/>
          </pc:sldLayoutMkLst>
        </pc:sldLayoutChg>
        <pc:sldLayoutChg chg="del">
          <pc:chgData name="Ravihansa Rajapakse" userId="2abd149b-0025-405c-9475-ebbcd5f5e03f" providerId="ADAL" clId="{EE3B70BD-5779-4E92-B46B-6F16C0D3065A}" dt="2025-01-15T02:54:42.374" v="0" actId="47"/>
          <pc:sldLayoutMkLst>
            <pc:docMk/>
            <pc:sldMasterMk cId="0" sldId="2147483648"/>
            <pc:sldLayoutMk cId="4165244871" sldId="2147483730"/>
          </pc:sldLayoutMkLst>
        </pc:sldLayoutChg>
      </pc:sldMasterChg>
    </pc:docChg>
  </pc:docChgLst>
  <pc:docChgLst>
    <pc:chgData name="Andre van Renssen" userId="25e349a3-b49a-4296-a526-0cbb55e22582" providerId="ADAL" clId="{47DBDE0A-8BE4-484F-8DBE-000BB9D067A7}"/>
    <pc:docChg chg="addSld delSld modSld sldOrd">
      <pc:chgData name="Andre van Renssen" userId="25e349a3-b49a-4296-a526-0cbb55e22582" providerId="ADAL" clId="{47DBDE0A-8BE4-484F-8DBE-000BB9D067A7}" dt="2022-02-23T03:05:00.128" v="18" actId="20577"/>
      <pc:docMkLst>
        <pc:docMk/>
      </pc:docMkLst>
      <pc:sldChg chg="del">
        <pc:chgData name="Andre van Renssen" userId="25e349a3-b49a-4296-a526-0cbb55e22582" providerId="ADAL" clId="{47DBDE0A-8BE4-484F-8DBE-000BB9D067A7}" dt="2022-02-09T23:38:53.433" v="7" actId="2696"/>
        <pc:sldMkLst>
          <pc:docMk/>
          <pc:sldMk cId="2488432483" sldId="365"/>
        </pc:sldMkLst>
      </pc:sldChg>
      <pc:sldChg chg="del">
        <pc:chgData name="Andre van Renssen" userId="25e349a3-b49a-4296-a526-0cbb55e22582" providerId="ADAL" clId="{47DBDE0A-8BE4-484F-8DBE-000BB9D067A7}" dt="2022-02-09T23:38:53.433" v="7" actId="2696"/>
        <pc:sldMkLst>
          <pc:docMk/>
          <pc:sldMk cId="3996927712" sldId="366"/>
        </pc:sldMkLst>
      </pc:sldChg>
      <pc:sldChg chg="modSp mod">
        <pc:chgData name="Andre van Renssen" userId="25e349a3-b49a-4296-a526-0cbb55e22582" providerId="ADAL" clId="{47DBDE0A-8BE4-484F-8DBE-000BB9D067A7}" dt="2022-02-23T03:05:00.128" v="18" actId="20577"/>
        <pc:sldMkLst>
          <pc:docMk/>
          <pc:sldMk cId="218529564" sldId="369"/>
        </pc:sldMkLst>
      </pc:sldChg>
      <pc:sldChg chg="del">
        <pc:chgData name="Andre van Renssen" userId="25e349a3-b49a-4296-a526-0cbb55e22582" providerId="ADAL" clId="{47DBDE0A-8BE4-484F-8DBE-000BB9D067A7}" dt="2022-02-09T23:38:53.433" v="7" actId="2696"/>
        <pc:sldMkLst>
          <pc:docMk/>
          <pc:sldMk cId="2483680025" sldId="370"/>
        </pc:sldMkLst>
      </pc:sldChg>
      <pc:sldChg chg="del">
        <pc:chgData name="Andre van Renssen" userId="25e349a3-b49a-4296-a526-0cbb55e22582" providerId="ADAL" clId="{47DBDE0A-8BE4-484F-8DBE-000BB9D067A7}" dt="2022-02-09T23:38:53.433" v="7" actId="2696"/>
        <pc:sldMkLst>
          <pc:docMk/>
          <pc:sldMk cId="734227414" sldId="371"/>
        </pc:sldMkLst>
      </pc:sldChg>
      <pc:sldChg chg="del">
        <pc:chgData name="Andre van Renssen" userId="25e349a3-b49a-4296-a526-0cbb55e22582" providerId="ADAL" clId="{47DBDE0A-8BE4-484F-8DBE-000BB9D067A7}" dt="2022-02-09T23:38:53.433" v="7" actId="2696"/>
        <pc:sldMkLst>
          <pc:docMk/>
          <pc:sldMk cId="2127133909" sldId="372"/>
        </pc:sldMkLst>
      </pc:sldChg>
      <pc:sldChg chg="del">
        <pc:chgData name="Andre van Renssen" userId="25e349a3-b49a-4296-a526-0cbb55e22582" providerId="ADAL" clId="{47DBDE0A-8BE4-484F-8DBE-000BB9D067A7}" dt="2022-02-09T23:38:53.433" v="7" actId="2696"/>
        <pc:sldMkLst>
          <pc:docMk/>
          <pc:sldMk cId="1478194530" sldId="373"/>
        </pc:sldMkLst>
      </pc:sldChg>
      <pc:sldChg chg="add">
        <pc:chgData name="Andre van Renssen" userId="25e349a3-b49a-4296-a526-0cbb55e22582" providerId="ADAL" clId="{47DBDE0A-8BE4-484F-8DBE-000BB9D067A7}" dt="2022-02-09T23:38:29.844" v="4"/>
        <pc:sldMkLst>
          <pc:docMk/>
          <pc:sldMk cId="4191858006" sldId="978"/>
        </pc:sldMkLst>
      </pc:sldChg>
      <pc:sldChg chg="add">
        <pc:chgData name="Andre van Renssen" userId="25e349a3-b49a-4296-a526-0cbb55e22582" providerId="ADAL" clId="{47DBDE0A-8BE4-484F-8DBE-000BB9D067A7}" dt="2022-02-09T23:38:34.497" v="5"/>
        <pc:sldMkLst>
          <pc:docMk/>
          <pc:sldMk cId="3313450033" sldId="979"/>
        </pc:sldMkLst>
      </pc:sldChg>
      <pc:sldChg chg="add">
        <pc:chgData name="Andre van Renssen" userId="25e349a3-b49a-4296-a526-0cbb55e22582" providerId="ADAL" clId="{47DBDE0A-8BE4-484F-8DBE-000BB9D067A7}" dt="2022-02-09T23:38:41.570" v="6"/>
        <pc:sldMkLst>
          <pc:docMk/>
          <pc:sldMk cId="905721197" sldId="986"/>
        </pc:sldMkLst>
      </pc:sldChg>
      <pc:sldChg chg="add">
        <pc:chgData name="Andre van Renssen" userId="25e349a3-b49a-4296-a526-0cbb55e22582" providerId="ADAL" clId="{47DBDE0A-8BE4-484F-8DBE-000BB9D067A7}" dt="2022-02-09T23:38:23.664" v="3"/>
        <pc:sldMkLst>
          <pc:docMk/>
          <pc:sldMk cId="3030140695" sldId="988"/>
        </pc:sldMkLst>
      </pc:sldChg>
      <pc:sldChg chg="add">
        <pc:chgData name="Andre van Renssen" userId="25e349a3-b49a-4296-a526-0cbb55e22582" providerId="ADAL" clId="{47DBDE0A-8BE4-484F-8DBE-000BB9D067A7}" dt="2022-02-09T23:39:55.453" v="8"/>
        <pc:sldMkLst>
          <pc:docMk/>
          <pc:sldMk cId="2002553258" sldId="993"/>
        </pc:sldMkLst>
      </pc:sldChg>
      <pc:sldChg chg="add ord">
        <pc:chgData name="Andre van Renssen" userId="25e349a3-b49a-4296-a526-0cbb55e22582" providerId="ADAL" clId="{47DBDE0A-8BE4-484F-8DBE-000BB9D067A7}" dt="2022-02-09T23:38:11.338" v="1" actId="20578"/>
        <pc:sldMkLst>
          <pc:docMk/>
          <pc:sldMk cId="124324322" sldId="998"/>
        </pc:sldMkLst>
      </pc:sldChg>
      <pc:sldChg chg="add">
        <pc:chgData name="Andre van Renssen" userId="25e349a3-b49a-4296-a526-0cbb55e22582" providerId="ADAL" clId="{47DBDE0A-8BE4-484F-8DBE-000BB9D067A7}" dt="2022-02-09T23:38:19.366" v="2"/>
        <pc:sldMkLst>
          <pc:docMk/>
          <pc:sldMk cId="2988198666" sldId="999"/>
        </pc:sldMkLst>
      </pc:sldChg>
    </pc:docChg>
  </pc:docChgLst>
  <pc:docChgLst>
    <pc:chgData name="Andre van Renssen" userId="25e349a3-b49a-4296-a526-0cbb55e22582" providerId="ADAL" clId="{6C95C900-2E3C-A54E-8362-C68000F29CC2}"/>
    <pc:docChg chg="custSel addSld delSld modSld">
      <pc:chgData name="Andre van Renssen" userId="25e349a3-b49a-4296-a526-0cbb55e22582" providerId="ADAL" clId="{6C95C900-2E3C-A54E-8362-C68000F29CC2}" dt="2024-06-26T01:05:52.417" v="736" actId="20577"/>
      <pc:docMkLst>
        <pc:docMk/>
      </pc:docMkLst>
      <pc:sldChg chg="modSp mod">
        <pc:chgData name="Andre van Renssen" userId="25e349a3-b49a-4296-a526-0cbb55e22582" providerId="ADAL" clId="{6C95C900-2E3C-A54E-8362-C68000F29CC2}" dt="2024-06-26T00:48:15.657" v="22" actId="20577"/>
        <pc:sldMkLst>
          <pc:docMk/>
          <pc:sldMk cId="0" sldId="268"/>
        </pc:sldMkLst>
      </pc:sldChg>
      <pc:sldChg chg="modSp mod">
        <pc:chgData name="Andre van Renssen" userId="25e349a3-b49a-4296-a526-0cbb55e22582" providerId="ADAL" clId="{6C95C900-2E3C-A54E-8362-C68000F29CC2}" dt="2024-06-26T01:04:46.745" v="711" actId="20577"/>
        <pc:sldMkLst>
          <pc:docMk/>
          <pc:sldMk cId="2689695798" sldId="303"/>
        </pc:sldMkLst>
      </pc:sldChg>
      <pc:sldChg chg="modSp mod">
        <pc:chgData name="Andre van Renssen" userId="25e349a3-b49a-4296-a526-0cbb55e22582" providerId="ADAL" clId="{6C95C900-2E3C-A54E-8362-C68000F29CC2}" dt="2024-06-26T00:49:51.019" v="114" actId="20577"/>
        <pc:sldMkLst>
          <pc:docMk/>
          <pc:sldMk cId="1323868639" sldId="328"/>
        </pc:sldMkLst>
      </pc:sldChg>
      <pc:sldChg chg="modSp mod">
        <pc:chgData name="Andre van Renssen" userId="25e349a3-b49a-4296-a526-0cbb55e22582" providerId="ADAL" clId="{6C95C900-2E3C-A54E-8362-C68000F29CC2}" dt="2024-06-26T00:51:55.748" v="214" actId="20577"/>
        <pc:sldMkLst>
          <pc:docMk/>
          <pc:sldMk cId="22313980" sldId="329"/>
        </pc:sldMkLst>
      </pc:sldChg>
      <pc:sldChg chg="modSp mod">
        <pc:chgData name="Andre van Renssen" userId="25e349a3-b49a-4296-a526-0cbb55e22582" providerId="ADAL" clId="{6C95C900-2E3C-A54E-8362-C68000F29CC2}" dt="2024-06-26T00:53:01.876" v="283" actId="20577"/>
        <pc:sldMkLst>
          <pc:docMk/>
          <pc:sldMk cId="3074605877" sldId="331"/>
        </pc:sldMkLst>
      </pc:sldChg>
      <pc:sldChg chg="modSp mod">
        <pc:chgData name="Andre van Renssen" userId="25e349a3-b49a-4296-a526-0cbb55e22582" providerId="ADAL" clId="{6C95C900-2E3C-A54E-8362-C68000F29CC2}" dt="2024-06-26T00:53:27.319" v="290" actId="20577"/>
        <pc:sldMkLst>
          <pc:docMk/>
          <pc:sldMk cId="3117063407" sldId="333"/>
        </pc:sldMkLst>
      </pc:sldChg>
      <pc:sldChg chg="modSp mod">
        <pc:chgData name="Andre van Renssen" userId="25e349a3-b49a-4296-a526-0cbb55e22582" providerId="ADAL" clId="{6C95C900-2E3C-A54E-8362-C68000F29CC2}" dt="2024-06-26T01:00:34.096" v="616" actId="20577"/>
        <pc:sldMkLst>
          <pc:docMk/>
          <pc:sldMk cId="2450688204" sldId="335"/>
        </pc:sldMkLst>
      </pc:sldChg>
      <pc:sldChg chg="modSp mod">
        <pc:chgData name="Andre van Renssen" userId="25e349a3-b49a-4296-a526-0cbb55e22582" providerId="ADAL" clId="{6C95C900-2E3C-A54E-8362-C68000F29CC2}" dt="2024-06-26T01:03:29.808" v="694" actId="20577"/>
        <pc:sldMkLst>
          <pc:docMk/>
          <pc:sldMk cId="145997016" sldId="348"/>
        </pc:sldMkLst>
      </pc:sldChg>
      <pc:sldChg chg="modSp mod">
        <pc:chgData name="Andre van Renssen" userId="25e349a3-b49a-4296-a526-0cbb55e22582" providerId="ADAL" clId="{6C95C900-2E3C-A54E-8362-C68000F29CC2}" dt="2024-06-26T01:05:52.417" v="736" actId="20577"/>
        <pc:sldMkLst>
          <pc:docMk/>
          <pc:sldMk cId="2435332543" sldId="350"/>
        </pc:sldMkLst>
      </pc:sldChg>
      <pc:sldChg chg="modSp mod">
        <pc:chgData name="Andre van Renssen" userId="25e349a3-b49a-4296-a526-0cbb55e22582" providerId="ADAL" clId="{6C95C900-2E3C-A54E-8362-C68000F29CC2}" dt="2024-06-26T01:04:07.265" v="707" actId="20577"/>
        <pc:sldMkLst>
          <pc:docMk/>
          <pc:sldMk cId="1810880346" sldId="356"/>
        </pc:sldMkLst>
      </pc:sldChg>
      <pc:sldChg chg="del">
        <pc:chgData name="Andre van Renssen" userId="25e349a3-b49a-4296-a526-0cbb55e22582" providerId="ADAL" clId="{6C95C900-2E3C-A54E-8362-C68000F29CC2}" dt="2024-06-26T01:05:15.956" v="712" actId="2696"/>
        <pc:sldMkLst>
          <pc:docMk/>
          <pc:sldMk cId="500942494" sldId="360"/>
        </pc:sldMkLst>
      </pc:sldChg>
      <pc:sldChg chg="modSp mod">
        <pc:chgData name="Andre van Renssen" userId="25e349a3-b49a-4296-a526-0cbb55e22582" providerId="ADAL" clId="{6C95C900-2E3C-A54E-8362-C68000F29CC2}" dt="2024-06-26T01:02:56.337" v="675" actId="20577"/>
        <pc:sldMkLst>
          <pc:docMk/>
          <pc:sldMk cId="258086823" sldId="363"/>
        </pc:sldMkLst>
      </pc:sldChg>
      <pc:sldChg chg="modSp mod">
        <pc:chgData name="Andre van Renssen" userId="25e349a3-b49a-4296-a526-0cbb55e22582" providerId="ADAL" clId="{6C95C900-2E3C-A54E-8362-C68000F29CC2}" dt="2024-06-26T00:55:25.180" v="355" actId="20577"/>
        <pc:sldMkLst>
          <pc:docMk/>
          <pc:sldMk cId="218529564" sldId="369"/>
        </pc:sldMkLst>
      </pc:sldChg>
      <pc:sldChg chg="del">
        <pc:chgData name="Andre van Renssen" userId="25e349a3-b49a-4296-a526-0cbb55e22582" providerId="ADAL" clId="{6C95C900-2E3C-A54E-8362-C68000F29CC2}" dt="2024-06-26T00:48:32.908" v="23" actId="2696"/>
        <pc:sldMkLst>
          <pc:docMk/>
          <pc:sldMk cId="4191858006" sldId="978"/>
        </pc:sldMkLst>
      </pc:sldChg>
      <pc:sldChg chg="del">
        <pc:chgData name="Andre van Renssen" userId="25e349a3-b49a-4296-a526-0cbb55e22582" providerId="ADAL" clId="{6C95C900-2E3C-A54E-8362-C68000F29CC2}" dt="2024-06-26T00:48:34.034" v="24" actId="2696"/>
        <pc:sldMkLst>
          <pc:docMk/>
          <pc:sldMk cId="3313450033" sldId="979"/>
        </pc:sldMkLst>
      </pc:sldChg>
      <pc:sldChg chg="del">
        <pc:chgData name="Andre van Renssen" userId="25e349a3-b49a-4296-a526-0cbb55e22582" providerId="ADAL" clId="{6C95C900-2E3C-A54E-8362-C68000F29CC2}" dt="2024-06-26T01:05:15.956" v="712" actId="2696"/>
        <pc:sldMkLst>
          <pc:docMk/>
          <pc:sldMk cId="3030140695" sldId="988"/>
        </pc:sldMkLst>
      </pc:sldChg>
      <pc:sldChg chg="del">
        <pc:chgData name="Andre van Renssen" userId="25e349a3-b49a-4296-a526-0cbb55e22582" providerId="ADAL" clId="{6C95C900-2E3C-A54E-8362-C68000F29CC2}" dt="2024-06-26T01:05:15.956" v="712" actId="2696"/>
        <pc:sldMkLst>
          <pc:docMk/>
          <pc:sldMk cId="124324322" sldId="998"/>
        </pc:sldMkLst>
      </pc:sldChg>
      <pc:sldChg chg="del">
        <pc:chgData name="Andre van Renssen" userId="25e349a3-b49a-4296-a526-0cbb55e22582" providerId="ADAL" clId="{6C95C900-2E3C-A54E-8362-C68000F29CC2}" dt="2024-06-26T01:05:15.956" v="712" actId="2696"/>
        <pc:sldMkLst>
          <pc:docMk/>
          <pc:sldMk cId="1086741554" sldId="1001"/>
        </pc:sldMkLst>
      </pc:sldChg>
      <pc:sldChg chg="add">
        <pc:chgData name="Andre van Renssen" userId="25e349a3-b49a-4296-a526-0cbb55e22582" providerId="ADAL" clId="{6C95C900-2E3C-A54E-8362-C68000F29CC2}" dt="2024-06-26T00:55:53.176" v="356" actId="2890"/>
        <pc:sldMkLst>
          <pc:docMk/>
          <pc:sldMk cId="3312289155" sldId="1005"/>
        </pc:sldMkLst>
      </pc:sldChg>
    </pc:docChg>
  </pc:docChgLst>
  <pc:docChgLst>
    <pc:chgData name="Ravihansa Rajapakse" userId="2abd149b-0025-405c-9475-ebbcd5f5e03f" providerId="ADAL" clId="{C63BDA4B-4D8A-4F9C-ABE3-CEE0F5FDDA57}"/>
    <pc:docChg chg="custSel addSld modSld sldOrd">
      <pc:chgData name="Ravihansa Rajapakse" userId="2abd149b-0025-405c-9475-ebbcd5f5e03f" providerId="ADAL" clId="{C63BDA4B-4D8A-4F9C-ABE3-CEE0F5FDDA57}" dt="2025-02-04T02:42:06.051" v="248" actId="20577"/>
      <pc:docMkLst>
        <pc:docMk/>
      </pc:docMkLst>
      <pc:sldChg chg="modSp mod">
        <pc:chgData name="Ravihansa Rajapakse" userId="2abd149b-0025-405c-9475-ebbcd5f5e03f" providerId="ADAL" clId="{C63BDA4B-4D8A-4F9C-ABE3-CEE0F5FDDA57}" dt="2025-02-04T02:30:18.468" v="235" actId="400"/>
        <pc:sldMkLst>
          <pc:docMk/>
          <pc:sldMk cId="3122996955" sldId="1031"/>
        </pc:sldMkLst>
        <pc:spChg chg="mod">
          <ac:chgData name="Ravihansa Rajapakse" userId="2abd149b-0025-405c-9475-ebbcd5f5e03f" providerId="ADAL" clId="{C63BDA4B-4D8A-4F9C-ABE3-CEE0F5FDDA57}" dt="2025-02-04T02:30:18.468" v="235" actId="400"/>
          <ac:spMkLst>
            <pc:docMk/>
            <pc:sldMk cId="3122996955" sldId="1031"/>
            <ac:spMk id="7" creationId="{FB7A4E44-94E8-1DAE-4DD9-831AF0F7EFB6}"/>
          </ac:spMkLst>
        </pc:spChg>
      </pc:sldChg>
      <pc:sldChg chg="modSp mod">
        <pc:chgData name="Ravihansa Rajapakse" userId="2abd149b-0025-405c-9475-ebbcd5f5e03f" providerId="ADAL" clId="{C63BDA4B-4D8A-4F9C-ABE3-CEE0F5FDDA57}" dt="2025-02-04T02:27:21.407" v="212" actId="20577"/>
        <pc:sldMkLst>
          <pc:docMk/>
          <pc:sldMk cId="2855374835" sldId="1034"/>
        </pc:sldMkLst>
        <pc:spChg chg="mod">
          <ac:chgData name="Ravihansa Rajapakse" userId="2abd149b-0025-405c-9475-ebbcd5f5e03f" providerId="ADAL" clId="{C63BDA4B-4D8A-4F9C-ABE3-CEE0F5FDDA57}" dt="2025-02-04T02:27:21.407" v="212" actId="20577"/>
          <ac:spMkLst>
            <pc:docMk/>
            <pc:sldMk cId="2855374835" sldId="1034"/>
            <ac:spMk id="5" creationId="{0DE14CD6-A795-2724-29D2-7A1530395D10}"/>
          </ac:spMkLst>
        </pc:spChg>
      </pc:sldChg>
      <pc:sldChg chg="addSp delSp modSp new mod ord modClrScheme chgLayout">
        <pc:chgData name="Ravihansa Rajapakse" userId="2abd149b-0025-405c-9475-ebbcd5f5e03f" providerId="ADAL" clId="{C63BDA4B-4D8A-4F9C-ABE3-CEE0F5FDDA57}" dt="2025-01-22T23:43:38.614" v="33"/>
        <pc:sldMkLst>
          <pc:docMk/>
          <pc:sldMk cId="3509019002" sldId="1039"/>
        </pc:sldMkLst>
        <pc:spChg chg="add mod ord">
          <ac:chgData name="Ravihansa Rajapakse" userId="2abd149b-0025-405c-9475-ebbcd5f5e03f" providerId="ADAL" clId="{C63BDA4B-4D8A-4F9C-ABE3-CEE0F5FDDA57}" dt="2025-01-22T23:43:30.200" v="29" actId="14100"/>
          <ac:spMkLst>
            <pc:docMk/>
            <pc:sldMk cId="3509019002" sldId="1039"/>
            <ac:spMk id="4" creationId="{EA7AECDC-AE60-94E8-F5E9-3AF3A401B3F9}"/>
          </ac:spMkLst>
        </pc:spChg>
      </pc:sldChg>
      <pc:sldChg chg="modSp new mod">
        <pc:chgData name="Ravihansa Rajapakse" userId="2abd149b-0025-405c-9475-ebbcd5f5e03f" providerId="ADAL" clId="{C63BDA4B-4D8A-4F9C-ABE3-CEE0F5FDDA57}" dt="2025-01-22T23:44:14.826" v="45" actId="20577"/>
        <pc:sldMkLst>
          <pc:docMk/>
          <pc:sldMk cId="194021471" sldId="1040"/>
        </pc:sldMkLst>
        <pc:spChg chg="mod">
          <ac:chgData name="Ravihansa Rajapakse" userId="2abd149b-0025-405c-9475-ebbcd5f5e03f" providerId="ADAL" clId="{C63BDA4B-4D8A-4F9C-ABE3-CEE0F5FDDA57}" dt="2025-01-22T23:44:14.826" v="45" actId="20577"/>
          <ac:spMkLst>
            <pc:docMk/>
            <pc:sldMk cId="194021471" sldId="1040"/>
            <ac:spMk id="2" creationId="{1669B52A-9991-3090-584C-6A934A748CEE}"/>
          </ac:spMkLst>
        </pc:spChg>
        <pc:spChg chg="mod">
          <ac:chgData name="Ravihansa Rajapakse" userId="2abd149b-0025-405c-9475-ebbcd5f5e03f" providerId="ADAL" clId="{C63BDA4B-4D8A-4F9C-ABE3-CEE0F5FDDA57}" dt="2025-01-22T23:44:07.890" v="36" actId="20577"/>
          <ac:spMkLst>
            <pc:docMk/>
            <pc:sldMk cId="194021471" sldId="1040"/>
            <ac:spMk id="3" creationId="{740C7086-3F0B-BA09-5683-957148BACEED}"/>
          </ac:spMkLst>
        </pc:spChg>
      </pc:sldChg>
      <pc:sldChg chg="addSp delSp modSp new mod">
        <pc:chgData name="Ravihansa Rajapakse" userId="2abd149b-0025-405c-9475-ebbcd5f5e03f" providerId="ADAL" clId="{C63BDA4B-4D8A-4F9C-ABE3-CEE0F5FDDA57}" dt="2025-01-22T23:47:27.651" v="82" actId="1076"/>
        <pc:sldMkLst>
          <pc:docMk/>
          <pc:sldMk cId="175284953" sldId="1041"/>
        </pc:sldMkLst>
        <pc:spChg chg="mod">
          <ac:chgData name="Ravihansa Rajapakse" userId="2abd149b-0025-405c-9475-ebbcd5f5e03f" providerId="ADAL" clId="{C63BDA4B-4D8A-4F9C-ABE3-CEE0F5FDDA57}" dt="2025-01-22T23:44:48.216" v="65" actId="6549"/>
          <ac:spMkLst>
            <pc:docMk/>
            <pc:sldMk cId="175284953" sldId="1041"/>
            <ac:spMk id="2" creationId="{B2815E27-642A-4F8C-E452-1B62D8128E6D}"/>
          </ac:spMkLst>
        </pc:spChg>
        <pc:spChg chg="mod">
          <ac:chgData name="Ravihansa Rajapakse" userId="2abd149b-0025-405c-9475-ebbcd5f5e03f" providerId="ADAL" clId="{C63BDA4B-4D8A-4F9C-ABE3-CEE0F5FDDA57}" dt="2025-01-22T23:45:44.017" v="73" actId="207"/>
          <ac:spMkLst>
            <pc:docMk/>
            <pc:sldMk cId="175284953" sldId="1041"/>
            <ac:spMk id="3" creationId="{F7D9F399-1EC1-6D9F-D28C-4BBDD53CF047}"/>
          </ac:spMkLst>
        </pc:spChg>
        <pc:picChg chg="add mod">
          <ac:chgData name="Ravihansa Rajapakse" userId="2abd149b-0025-405c-9475-ebbcd5f5e03f" providerId="ADAL" clId="{C63BDA4B-4D8A-4F9C-ABE3-CEE0F5FDDA57}" dt="2025-01-22T23:47:27.651" v="82" actId="1076"/>
          <ac:picMkLst>
            <pc:docMk/>
            <pc:sldMk cId="175284953" sldId="1041"/>
            <ac:picMk id="6" creationId="{6CD576DE-06A5-A9F0-868D-45B2CE67D6F6}"/>
          </ac:picMkLst>
        </pc:picChg>
      </pc:sldChg>
      <pc:sldChg chg="modSp add mod">
        <pc:chgData name="Ravihansa Rajapakse" userId="2abd149b-0025-405c-9475-ebbcd5f5e03f" providerId="ADAL" clId="{C63BDA4B-4D8A-4F9C-ABE3-CEE0F5FDDA57}" dt="2025-01-22T23:48:29.293" v="98" actId="207"/>
        <pc:sldMkLst>
          <pc:docMk/>
          <pc:sldMk cId="2726889185" sldId="1042"/>
        </pc:sldMkLst>
        <pc:spChg chg="mod">
          <ac:chgData name="Ravihansa Rajapakse" userId="2abd149b-0025-405c-9475-ebbcd5f5e03f" providerId="ADAL" clId="{C63BDA4B-4D8A-4F9C-ABE3-CEE0F5FDDA57}" dt="2025-01-22T23:48:29.293" v="98" actId="207"/>
          <ac:spMkLst>
            <pc:docMk/>
            <pc:sldMk cId="2726889185" sldId="1042"/>
            <ac:spMk id="3" creationId="{B393A3C9-2D46-AD78-A37E-2424FC1A79E6}"/>
          </ac:spMkLst>
        </pc:spChg>
      </pc:sldChg>
      <pc:sldChg chg="addSp modSp add mod">
        <pc:chgData name="Ravihansa Rajapakse" userId="2abd149b-0025-405c-9475-ebbcd5f5e03f" providerId="ADAL" clId="{C63BDA4B-4D8A-4F9C-ABE3-CEE0F5FDDA57}" dt="2025-01-22T23:52:16.517" v="137" actId="207"/>
        <pc:sldMkLst>
          <pc:docMk/>
          <pc:sldMk cId="1312970878" sldId="1043"/>
        </pc:sldMkLst>
        <pc:spChg chg="mod">
          <ac:chgData name="Ravihansa Rajapakse" userId="2abd149b-0025-405c-9475-ebbcd5f5e03f" providerId="ADAL" clId="{C63BDA4B-4D8A-4F9C-ABE3-CEE0F5FDDA57}" dt="2025-01-22T23:52:16.517" v="137" actId="207"/>
          <ac:spMkLst>
            <pc:docMk/>
            <pc:sldMk cId="1312970878" sldId="1043"/>
            <ac:spMk id="3" creationId="{0B439275-654C-88C0-64B9-70A0D464B991}"/>
          </ac:spMkLst>
        </pc:spChg>
      </pc:sldChg>
      <pc:sldChg chg="modSp new mod">
        <pc:chgData name="Ravihansa Rajapakse" userId="2abd149b-0025-405c-9475-ebbcd5f5e03f" providerId="ADAL" clId="{C63BDA4B-4D8A-4F9C-ABE3-CEE0F5FDDA57}" dt="2025-01-22T23:57:09.904" v="180" actId="27636"/>
        <pc:sldMkLst>
          <pc:docMk/>
          <pc:sldMk cId="2397962617" sldId="1044"/>
        </pc:sldMkLst>
        <pc:spChg chg="mod">
          <ac:chgData name="Ravihansa Rajapakse" userId="2abd149b-0025-405c-9475-ebbcd5f5e03f" providerId="ADAL" clId="{C63BDA4B-4D8A-4F9C-ABE3-CEE0F5FDDA57}" dt="2025-01-22T23:54:25.603" v="144" actId="20577"/>
          <ac:spMkLst>
            <pc:docMk/>
            <pc:sldMk cId="2397962617" sldId="1044"/>
            <ac:spMk id="2" creationId="{7F7B70DA-D7DB-A043-AFC2-593E94B3DCC7}"/>
          </ac:spMkLst>
        </pc:spChg>
        <pc:spChg chg="mod">
          <ac:chgData name="Ravihansa Rajapakse" userId="2abd149b-0025-405c-9475-ebbcd5f5e03f" providerId="ADAL" clId="{C63BDA4B-4D8A-4F9C-ABE3-CEE0F5FDDA57}" dt="2025-01-22T23:57:09.904" v="180" actId="27636"/>
          <ac:spMkLst>
            <pc:docMk/>
            <pc:sldMk cId="2397962617" sldId="1044"/>
            <ac:spMk id="3" creationId="{B34FE38F-040C-E1D1-CCF4-265B0B815F09}"/>
          </ac:spMkLst>
        </pc:spChg>
      </pc:sldChg>
      <pc:sldChg chg="modSp add mod">
        <pc:chgData name="Ravihansa Rajapakse" userId="2abd149b-0025-405c-9475-ebbcd5f5e03f" providerId="ADAL" clId="{C63BDA4B-4D8A-4F9C-ABE3-CEE0F5FDDA57}" dt="2025-01-22T23:57:17.705" v="182" actId="5793"/>
        <pc:sldMkLst>
          <pc:docMk/>
          <pc:sldMk cId="877192203" sldId="1045"/>
        </pc:sldMkLst>
      </pc:sldChg>
      <pc:sldChg chg="modSp new mod">
        <pc:chgData name="Ravihansa Rajapakse" userId="2abd149b-0025-405c-9475-ebbcd5f5e03f" providerId="ADAL" clId="{C63BDA4B-4D8A-4F9C-ABE3-CEE0F5FDDA57}" dt="2025-02-04T02:42:06.051" v="248" actId="20577"/>
        <pc:sldMkLst>
          <pc:docMk/>
          <pc:sldMk cId="2667777091" sldId="1046"/>
        </pc:sldMkLst>
        <pc:spChg chg="mod">
          <ac:chgData name="Ravihansa Rajapakse" userId="2abd149b-0025-405c-9475-ebbcd5f5e03f" providerId="ADAL" clId="{C63BDA4B-4D8A-4F9C-ABE3-CEE0F5FDDA57}" dt="2025-02-04T02:42:06.051" v="248" actId="20577"/>
          <ac:spMkLst>
            <pc:docMk/>
            <pc:sldMk cId="2667777091" sldId="1046"/>
            <ac:spMk id="2" creationId="{08567031-C81E-F715-5316-1DE6215F8AE6}"/>
          </ac:spMkLst>
        </pc:spChg>
      </pc:sldChg>
    </pc:docChg>
  </pc:docChgLst>
  <pc:docChgLst>
    <pc:chgData name="Ravihansa Rajapakse" userId="2abd149b-0025-405c-9475-ebbcd5f5e03f" providerId="ADAL" clId="{EC7EE7A0-DC9B-45D0-B64C-8D2CEF44809C}"/>
    <pc:docChg chg="delSld modSld">
      <pc:chgData name="Ravihansa Rajapakse" userId="2abd149b-0025-405c-9475-ebbcd5f5e03f" providerId="ADAL" clId="{EC7EE7A0-DC9B-45D0-B64C-8D2CEF44809C}" dt="2025-02-23T23:37:37.819" v="126" actId="20577"/>
      <pc:docMkLst>
        <pc:docMk/>
      </pc:docMkLst>
      <pc:sldChg chg="modSp mod">
        <pc:chgData name="Ravihansa Rajapakse" userId="2abd149b-0025-405c-9475-ebbcd5f5e03f" providerId="ADAL" clId="{EC7EE7A0-DC9B-45D0-B64C-8D2CEF44809C}" dt="2025-02-23T23:31:27.932" v="7" actId="20577"/>
        <pc:sldMkLst>
          <pc:docMk/>
          <pc:sldMk cId="0" sldId="268"/>
        </pc:sldMkLst>
        <pc:spChg chg="mod">
          <ac:chgData name="Ravihansa Rajapakse" userId="2abd149b-0025-405c-9475-ebbcd5f5e03f" providerId="ADAL" clId="{EC7EE7A0-DC9B-45D0-B64C-8D2CEF44809C}" dt="2025-02-23T23:31:27.932" v="7" actId="20577"/>
          <ac:spMkLst>
            <pc:docMk/>
            <pc:sldMk cId="0" sldId="268"/>
            <ac:spMk id="16386" creationId="{00000000-0000-0000-0000-000000000000}"/>
          </ac:spMkLst>
        </pc:spChg>
      </pc:sldChg>
      <pc:sldChg chg="modSp mod">
        <pc:chgData name="Ravihansa Rajapakse" userId="2abd149b-0025-405c-9475-ebbcd5f5e03f" providerId="ADAL" clId="{EC7EE7A0-DC9B-45D0-B64C-8D2CEF44809C}" dt="2025-02-23T23:31:49.933" v="8" actId="403"/>
        <pc:sldMkLst>
          <pc:docMk/>
          <pc:sldMk cId="1207038677" sldId="1018"/>
        </pc:sldMkLst>
        <pc:spChg chg="mod">
          <ac:chgData name="Ravihansa Rajapakse" userId="2abd149b-0025-405c-9475-ebbcd5f5e03f" providerId="ADAL" clId="{EC7EE7A0-DC9B-45D0-B64C-8D2CEF44809C}" dt="2025-02-23T23:31:49.933" v="8" actId="403"/>
          <ac:spMkLst>
            <pc:docMk/>
            <pc:sldMk cId="1207038677" sldId="1018"/>
            <ac:spMk id="3" creationId="{B4282CBF-70F8-A8E9-2A91-68092907FC45}"/>
          </ac:spMkLst>
        </pc:spChg>
      </pc:sldChg>
      <pc:sldChg chg="modSp del mod">
        <pc:chgData name="Ravihansa Rajapakse" userId="2abd149b-0025-405c-9475-ebbcd5f5e03f" providerId="ADAL" clId="{EC7EE7A0-DC9B-45D0-B64C-8D2CEF44809C}" dt="2025-02-23T23:34:40.301" v="10" actId="47"/>
        <pc:sldMkLst>
          <pc:docMk/>
          <pc:sldMk cId="2606853233" sldId="1022"/>
        </pc:sldMkLst>
        <pc:spChg chg="mod">
          <ac:chgData name="Ravihansa Rajapakse" userId="2abd149b-0025-405c-9475-ebbcd5f5e03f" providerId="ADAL" clId="{EC7EE7A0-DC9B-45D0-B64C-8D2CEF44809C}" dt="2025-02-23T23:33:41.576" v="9" actId="20577"/>
          <ac:spMkLst>
            <pc:docMk/>
            <pc:sldMk cId="2606853233" sldId="1022"/>
            <ac:spMk id="5" creationId="{84CD1D6E-FDB7-CA7E-561F-CD20992E7B56}"/>
          </ac:spMkLst>
        </pc:spChg>
      </pc:sldChg>
      <pc:sldChg chg="modSp mod">
        <pc:chgData name="Ravihansa Rajapakse" userId="2abd149b-0025-405c-9475-ebbcd5f5e03f" providerId="ADAL" clId="{EC7EE7A0-DC9B-45D0-B64C-8D2CEF44809C}" dt="2025-02-23T23:37:37.819" v="126" actId="20577"/>
        <pc:sldMkLst>
          <pc:docMk/>
          <pc:sldMk cId="586913228" sldId="1024"/>
        </pc:sldMkLst>
        <pc:spChg chg="mod">
          <ac:chgData name="Ravihansa Rajapakse" userId="2abd149b-0025-405c-9475-ebbcd5f5e03f" providerId="ADAL" clId="{EC7EE7A0-DC9B-45D0-B64C-8D2CEF44809C}" dt="2025-02-23T23:37:37.819" v="126" actId="20577"/>
          <ac:spMkLst>
            <pc:docMk/>
            <pc:sldMk cId="586913228" sldId="1024"/>
            <ac:spMk id="3" creationId="{4C47F7EA-2694-D5D7-83DF-276A8B7B1B67}"/>
          </ac:spMkLst>
        </pc:spChg>
      </pc:sldChg>
    </pc:docChg>
  </pc:docChgLst>
  <pc:docChgLst>
    <pc:chgData name="Pasindu Marasinghe" userId="86d510b9-3d9b-43b2-a60d-162e1344f512" providerId="ADAL" clId="{68BB4B53-D36D-4CFA-96D3-B9B17CC72872}"/>
    <pc:docChg chg="undo custSel modSld sldOrd">
      <pc:chgData name="Pasindu Marasinghe" userId="86d510b9-3d9b-43b2-a60d-162e1344f512" providerId="ADAL" clId="{68BB4B53-D36D-4CFA-96D3-B9B17CC72872}" dt="2025-02-10T23:27:48.791" v="51"/>
      <pc:docMkLst>
        <pc:docMk/>
      </pc:docMkLst>
      <pc:sldChg chg="modSp mod">
        <pc:chgData name="Pasindu Marasinghe" userId="86d510b9-3d9b-43b2-a60d-162e1344f512" providerId="ADAL" clId="{68BB4B53-D36D-4CFA-96D3-B9B17CC72872}" dt="2025-02-10T23:24:51.902" v="37" actId="20577"/>
        <pc:sldMkLst>
          <pc:docMk/>
          <pc:sldMk cId="3122996955" sldId="1031"/>
        </pc:sldMkLst>
        <pc:spChg chg="mod">
          <ac:chgData name="Pasindu Marasinghe" userId="86d510b9-3d9b-43b2-a60d-162e1344f512" providerId="ADAL" clId="{68BB4B53-D36D-4CFA-96D3-B9B17CC72872}" dt="2025-02-10T23:24:51.902" v="37" actId="20577"/>
          <ac:spMkLst>
            <pc:docMk/>
            <pc:sldMk cId="3122996955" sldId="1031"/>
            <ac:spMk id="7" creationId="{FB7A4E44-94E8-1DAE-4DD9-831AF0F7EFB6}"/>
          </ac:spMkLst>
        </pc:spChg>
      </pc:sldChg>
      <pc:sldChg chg="ord">
        <pc:chgData name="Pasindu Marasinghe" userId="86d510b9-3d9b-43b2-a60d-162e1344f512" providerId="ADAL" clId="{68BB4B53-D36D-4CFA-96D3-B9B17CC72872}" dt="2025-02-10T23:27:48.791" v="51"/>
        <pc:sldMkLst>
          <pc:docMk/>
          <pc:sldMk cId="3509019002" sldId="1039"/>
        </pc:sldMkLst>
      </pc:sldChg>
      <pc:sldChg chg="ord">
        <pc:chgData name="Pasindu Marasinghe" userId="86d510b9-3d9b-43b2-a60d-162e1344f512" providerId="ADAL" clId="{68BB4B53-D36D-4CFA-96D3-B9B17CC72872}" dt="2025-02-10T23:27:48.791" v="51"/>
        <pc:sldMkLst>
          <pc:docMk/>
          <pc:sldMk cId="194021471" sldId="1040"/>
        </pc:sldMkLst>
      </pc:sldChg>
      <pc:sldChg chg="ord">
        <pc:chgData name="Pasindu Marasinghe" userId="86d510b9-3d9b-43b2-a60d-162e1344f512" providerId="ADAL" clId="{68BB4B53-D36D-4CFA-96D3-B9B17CC72872}" dt="2025-02-10T23:27:48.791" v="51"/>
        <pc:sldMkLst>
          <pc:docMk/>
          <pc:sldMk cId="175284953" sldId="1041"/>
        </pc:sldMkLst>
      </pc:sldChg>
      <pc:sldChg chg="ord">
        <pc:chgData name="Pasindu Marasinghe" userId="86d510b9-3d9b-43b2-a60d-162e1344f512" providerId="ADAL" clId="{68BB4B53-D36D-4CFA-96D3-B9B17CC72872}" dt="2025-02-10T23:27:48.791" v="51"/>
        <pc:sldMkLst>
          <pc:docMk/>
          <pc:sldMk cId="2726889185" sldId="1042"/>
        </pc:sldMkLst>
      </pc:sldChg>
      <pc:sldChg chg="ord">
        <pc:chgData name="Pasindu Marasinghe" userId="86d510b9-3d9b-43b2-a60d-162e1344f512" providerId="ADAL" clId="{68BB4B53-D36D-4CFA-96D3-B9B17CC72872}" dt="2025-02-10T23:27:48.791" v="51"/>
        <pc:sldMkLst>
          <pc:docMk/>
          <pc:sldMk cId="1312970878" sldId="1043"/>
        </pc:sldMkLst>
      </pc:sldChg>
      <pc:sldChg chg="ord">
        <pc:chgData name="Pasindu Marasinghe" userId="86d510b9-3d9b-43b2-a60d-162e1344f512" providerId="ADAL" clId="{68BB4B53-D36D-4CFA-96D3-B9B17CC72872}" dt="2025-02-10T23:27:48.791" v="51"/>
        <pc:sldMkLst>
          <pc:docMk/>
          <pc:sldMk cId="2397962617" sldId="1044"/>
        </pc:sldMkLst>
      </pc:sldChg>
      <pc:sldChg chg="ord">
        <pc:chgData name="Pasindu Marasinghe" userId="86d510b9-3d9b-43b2-a60d-162e1344f512" providerId="ADAL" clId="{68BB4B53-D36D-4CFA-96D3-B9B17CC72872}" dt="2025-02-10T23:27:48.791" v="51"/>
        <pc:sldMkLst>
          <pc:docMk/>
          <pc:sldMk cId="877192203" sldId="1045"/>
        </pc:sldMkLst>
      </pc:sldChg>
      <pc:sldChg chg="ord">
        <pc:chgData name="Pasindu Marasinghe" userId="86d510b9-3d9b-43b2-a60d-162e1344f512" providerId="ADAL" clId="{68BB4B53-D36D-4CFA-96D3-B9B17CC72872}" dt="2025-02-10T23:27:48.791" v="51"/>
        <pc:sldMkLst>
          <pc:docMk/>
          <pc:sldMk cId="2667777091" sldId="104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DD3A5B0-6483-0841-82A2-D319311BC875}" type="datetimeFigureOut">
              <a:rPr lang="en-US" smtClean="0"/>
              <a:t>2/24/2025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B7F090-CE60-1E4F-BAC0-1E7F3CDCD879}" type="slidenum">
              <a:rPr lang="en-US" smtClean="0"/>
              <a:t>‹#›</a:t>
            </a:fld>
            <a:endParaRPr lang="en-US"/>
          </a:p>
        </p:txBody>
      </p:sp>
    </p:spTree>
    <p:extLst>
      <p:ext uri="{BB962C8B-B14F-4D97-AF65-F5344CB8AC3E}">
        <p14:creationId xmlns:p14="http://schemas.microsoft.com/office/powerpoint/2010/main" val="406128555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jpg"/><Relationship Id="rId4" Type="http://schemas.openxmlformats.org/officeDocument/2006/relationships/image" Target="../media/image3.jpe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Red option 1 (add own image)">
    <p:spTree>
      <p:nvGrpSpPr>
        <p:cNvPr id="1" name=""/>
        <p:cNvGrpSpPr/>
        <p:nvPr/>
      </p:nvGrpSpPr>
      <p:grpSpPr>
        <a:xfrm>
          <a:off x="0" y="0"/>
          <a:ext cx="0" cy="0"/>
          <a:chOff x="0" y="0"/>
          <a:chExt cx="0" cy="0"/>
        </a:xfrm>
      </p:grpSpPr>
      <p:pic>
        <p:nvPicPr>
          <p:cNvPr id="10" name="Picture 9"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Picture Placeholder 13"/>
          <p:cNvSpPr>
            <a:spLocks noGrp="1"/>
          </p:cNvSpPr>
          <p:nvPr>
            <p:ph type="pic" sz="quarter" idx="12"/>
          </p:nvPr>
        </p:nvSpPr>
        <p:spPr>
          <a:xfrm>
            <a:off x="4587875" y="0"/>
            <a:ext cx="4556125" cy="6858000"/>
          </a:xfrm>
          <a:solidFill>
            <a:schemeClr val="bg1">
              <a:lumMod val="85000"/>
            </a:schemeClr>
          </a:solidFill>
        </p:spPr>
        <p:txBody>
          <a:bodyPr anchor="ctr" anchorCtr="0"/>
          <a:lstStyle>
            <a:lvl1pPr marL="0" indent="0" algn="ctr">
              <a:buNone/>
              <a:defRPr/>
            </a:lvl1pPr>
          </a:lstStyle>
          <a:p>
            <a:pPr lvl="0"/>
            <a:r>
              <a:rPr lang="en-US" noProof="0"/>
              <a:t>Click icon to add picture</a:t>
            </a:r>
            <a:endParaRPr lang="en-US" noProof="0" dirty="0"/>
          </a:p>
        </p:txBody>
      </p:sp>
      <p:sp>
        <p:nvSpPr>
          <p:cNvPr id="7"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07136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White option 4">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Placeholder 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645025" y="419100"/>
            <a:ext cx="4035425" cy="6016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9" descr="USY_MB1_PMS_1_Colour_Standard_Logo.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itle 8"/>
          <p:cNvSpPr>
            <a:spLocks noGrp="1"/>
          </p:cNvSpPr>
          <p:nvPr>
            <p:ph type="title"/>
          </p:nvPr>
        </p:nvSpPr>
        <p:spPr>
          <a:xfrm>
            <a:off x="381884" y="1797599"/>
            <a:ext cx="3948874" cy="1322972"/>
          </a:xfrm>
        </p:spPr>
        <p:txBody>
          <a:bodyPr anchor="t"/>
          <a:lstStyle>
            <a:lvl1pPr>
              <a:defRPr sz="2800">
                <a:solidFill>
                  <a:schemeClr val="accent1"/>
                </a:solidFill>
              </a:defRPr>
            </a:lvl1pPr>
          </a:lstStyle>
          <a:p>
            <a:r>
              <a:rPr lang="en-US"/>
              <a:t>Click to edit Master title style</a:t>
            </a:r>
            <a:endParaRPr lang="en-US" dirty="0"/>
          </a:p>
        </p:txBody>
      </p:sp>
      <p:sp>
        <p:nvSpPr>
          <p:cNvPr id="11"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71859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White option 5 (no image)">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7" descr="USY_MB1_PMS_1_Colour_Standard_Logo.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itle 8"/>
          <p:cNvSpPr>
            <a:spLocks noGrp="1"/>
          </p:cNvSpPr>
          <p:nvPr>
            <p:ph type="title"/>
          </p:nvPr>
        </p:nvSpPr>
        <p:spPr>
          <a:xfrm>
            <a:off x="381884" y="1797599"/>
            <a:ext cx="3948874" cy="1322972"/>
          </a:xfrm>
        </p:spPr>
        <p:txBody>
          <a:bodyPr anchor="t"/>
          <a:lstStyle>
            <a:lvl1pPr>
              <a:defRPr sz="2800">
                <a:solidFill>
                  <a:schemeClr val="accent1"/>
                </a:solidFill>
              </a:defRPr>
            </a:lvl1pPr>
          </a:lstStyle>
          <a:p>
            <a:r>
              <a:rPr lang="en-US"/>
              <a:t>Click to edit Master title style</a:t>
            </a:r>
            <a:endParaRPr lang="en-US" dirty="0"/>
          </a:p>
        </p:txBody>
      </p:sp>
      <p:sp>
        <p:nvSpPr>
          <p:cNvPr id="11"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69908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lnSpc>
                <a:spcPct val="90000"/>
              </a:lnSpc>
              <a:defRPr/>
            </a:lvl1pPr>
            <a:lvl2pPr marL="742950" indent="-285750">
              <a:lnSpc>
                <a:spcPct val="90000"/>
              </a:lnSpc>
              <a:buFont typeface="Lucida Grande"/>
              <a:buChar char="–"/>
              <a:defRPr/>
            </a:lvl2pPr>
            <a:lvl3pPr>
              <a:lnSpc>
                <a:spcPct val="90000"/>
              </a:lnSpc>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78583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itle and Two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359925"/>
            <a:ext cx="4038600" cy="4525963"/>
          </a:xfrm>
        </p:spPr>
        <p:txBody>
          <a:bodyPr>
            <a:normAutofit/>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48200" y="1359925"/>
            <a:ext cx="4038600" cy="4525963"/>
          </a:xfrm>
        </p:spPr>
        <p:txBody>
          <a:bodyPr>
            <a:normAutofit/>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518651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9" name="Text Placeholder 7"/>
          <p:cNvSpPr>
            <a:spLocks noGrp="1"/>
          </p:cNvSpPr>
          <p:nvPr>
            <p:ph type="body" sz="quarter" idx="12"/>
          </p:nvPr>
        </p:nvSpPr>
        <p:spPr>
          <a:xfrm>
            <a:off x="457200" y="5491163"/>
            <a:ext cx="4038600" cy="537602"/>
          </a:xfrm>
        </p:spPr>
        <p:txBody>
          <a:bodyPr lIns="0" tIns="72000" rIns="72000">
            <a:noAutofit/>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sz="11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p:txBody>
      </p:sp>
      <p:sp>
        <p:nvSpPr>
          <p:cNvPr id="6" name="Picture Placeholder 5"/>
          <p:cNvSpPr>
            <a:spLocks noGrp="1"/>
          </p:cNvSpPr>
          <p:nvPr>
            <p:ph type="pic" sz="quarter" idx="10"/>
          </p:nvPr>
        </p:nvSpPr>
        <p:spPr>
          <a:xfrm>
            <a:off x="457200" y="1360488"/>
            <a:ext cx="4038600" cy="4130394"/>
          </a:xfrm>
        </p:spPr>
        <p:txBody>
          <a:bodyPr/>
          <a:lstStyle>
            <a:lvl1pPr marL="0" indent="0">
              <a:buNone/>
              <a:defRPr/>
            </a:lvl1pPr>
          </a:lstStyle>
          <a:p>
            <a:pPr lvl="0"/>
            <a:r>
              <a:rPr lang="en-US" noProof="0"/>
              <a:t>Click icon to add picture</a:t>
            </a:r>
            <a:endParaRPr lang="en-US" noProof="0" dirty="0"/>
          </a:p>
        </p:txBody>
      </p:sp>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4" name="Content Placeholder 3"/>
          <p:cNvSpPr>
            <a:spLocks noGrp="1"/>
          </p:cNvSpPr>
          <p:nvPr>
            <p:ph sz="half" idx="2"/>
          </p:nvPr>
        </p:nvSpPr>
        <p:spPr>
          <a:xfrm>
            <a:off x="4648200" y="1359925"/>
            <a:ext cx="4038600" cy="4525963"/>
          </a:xfrm>
        </p:spPr>
        <p:txBody>
          <a:bodyPr>
            <a:normAutofit/>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842268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457200" y="1360488"/>
            <a:ext cx="4038600" cy="4130675"/>
          </a:xfrm>
        </p:spPr>
        <p:txBody>
          <a:bodyPr/>
          <a:lstStyle>
            <a:lvl1pPr marL="0" indent="0">
              <a:buNone/>
              <a:defRPr/>
            </a:lvl1pPr>
          </a:lstStyle>
          <a:p>
            <a:pPr lvl="0"/>
            <a:r>
              <a:rPr lang="en-US" noProof="0"/>
              <a:t>Click icon to add table</a:t>
            </a:r>
            <a:endParaRPr lang="en-US" noProof="0" dirty="0"/>
          </a:p>
        </p:txBody>
      </p:sp>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4" name="Content Placeholder 3"/>
          <p:cNvSpPr>
            <a:spLocks noGrp="1"/>
          </p:cNvSpPr>
          <p:nvPr>
            <p:ph sz="half" idx="2"/>
          </p:nvPr>
        </p:nvSpPr>
        <p:spPr>
          <a:xfrm>
            <a:off x="4648200" y="1359925"/>
            <a:ext cx="4038600" cy="4525963"/>
          </a:xfrm>
        </p:spPr>
        <p:txBody>
          <a:bodyPr>
            <a:normAutofit/>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8" name="Text Placeholder 7"/>
          <p:cNvSpPr>
            <a:spLocks noGrp="1"/>
          </p:cNvSpPr>
          <p:nvPr>
            <p:ph type="body" sz="quarter" idx="11"/>
          </p:nvPr>
        </p:nvSpPr>
        <p:spPr>
          <a:xfrm>
            <a:off x="457200" y="5491163"/>
            <a:ext cx="4038600" cy="537602"/>
          </a:xfrm>
        </p:spPr>
        <p:txBody>
          <a:bodyPr lIns="0" tIns="72000" rIns="72000">
            <a:noAutofit/>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sz="11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255055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ntent and Chart">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457200" y="1360488"/>
            <a:ext cx="4038600" cy="4130675"/>
          </a:xfrm>
        </p:spPr>
        <p:txBody>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a:lvl1pPr>
          </a:lstStyle>
          <a:p>
            <a:pPr lvl="0"/>
            <a:r>
              <a:rPr lang="en-US" noProof="0"/>
              <a:t>Click icon to add chart</a:t>
            </a:r>
            <a:endParaRPr lang="en-US" noProof="0" dirty="0"/>
          </a:p>
        </p:txBody>
      </p:sp>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4" name="Content Placeholder 3"/>
          <p:cNvSpPr>
            <a:spLocks noGrp="1"/>
          </p:cNvSpPr>
          <p:nvPr>
            <p:ph sz="half" idx="2"/>
          </p:nvPr>
        </p:nvSpPr>
        <p:spPr>
          <a:xfrm>
            <a:off x="4648200" y="1359925"/>
            <a:ext cx="4038600" cy="4525963"/>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8" name="Text Placeholder 7"/>
          <p:cNvSpPr>
            <a:spLocks noGrp="1"/>
          </p:cNvSpPr>
          <p:nvPr>
            <p:ph type="body" sz="quarter" idx="11"/>
          </p:nvPr>
        </p:nvSpPr>
        <p:spPr>
          <a:xfrm>
            <a:off x="457200" y="5491163"/>
            <a:ext cx="4038600" cy="537602"/>
          </a:xfrm>
        </p:spPr>
        <p:txBody>
          <a:bodyPr lIns="0" tIns="72000" rIns="72000">
            <a:noAutofit/>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sz="11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159214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p:txBody>
          <a:bodyPr anchor="ctr" anchorCtr="1"/>
          <a:lstStyle>
            <a:lvl1pPr marL="0" indent="0" algn="ctr">
              <a:buNone/>
              <a:defRPr baseline="0"/>
            </a:lvl1pPr>
          </a:lstStyle>
          <a:p>
            <a:pPr lvl="0"/>
            <a:r>
              <a:rPr lang="en-US" noProof="0"/>
              <a:t>Click icon to add picture</a:t>
            </a:r>
            <a:endParaRPr lang="en-US" noProof="0" dirty="0"/>
          </a:p>
        </p:txBody>
      </p:sp>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4446883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37064950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349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Red option 2">
    <p:spTree>
      <p:nvGrpSpPr>
        <p:cNvPr id="1" name=""/>
        <p:cNvGrpSpPr/>
        <p:nvPr/>
      </p:nvGrpSpPr>
      <p:grpSpPr>
        <a:xfrm>
          <a:off x="0" y="0"/>
          <a:ext cx="0" cy="0"/>
          <a:chOff x="0" y="0"/>
          <a:chExt cx="0" cy="0"/>
        </a:xfrm>
      </p:grpSpPr>
      <p:pic>
        <p:nvPicPr>
          <p:cNvPr id="11" name="Picture 10"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9" name="Picture 6"/>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auto">
          <a:xfrm>
            <a:off x="4571344" y="0"/>
            <a:ext cx="4581600" cy="6872400"/>
          </a:xfrm>
          <a:prstGeom prst="rect">
            <a:avLst/>
          </a:prstGeom>
          <a:blipFill rotWithShape="1">
            <a:blip r:embed="rId4" cstate="screen">
              <a:extLst>
                <a:ext uri="{28A0092B-C50C-407E-A947-70E740481C1C}">
                  <a14:useLocalDpi xmlns:a14="http://schemas.microsoft.com/office/drawing/2010/main"/>
                </a:ext>
              </a:extLst>
            </a:blip>
            <a:stretch>
              <a:fillRect/>
            </a:stretch>
          </a:blipFill>
          <a:ln>
            <a:noFill/>
          </a:ln>
        </p:spPr>
      </p:pic>
      <p:pic>
        <p:nvPicPr>
          <p:cNvPr id="2" name="Picture 1" descr="269F7152-Edit.jpg"/>
          <p:cNvPicPr>
            <a:picLocks noChangeAspect="1"/>
          </p:cNvPicPr>
          <p:nvPr userDrawn="1"/>
        </p:nvPicPr>
        <p:blipFill rotWithShape="1">
          <a:blip r:embed="rId5">
            <a:extLst>
              <a:ext uri="{28A0092B-C50C-407E-A947-70E740481C1C}">
                <a14:useLocalDpi xmlns:a14="http://schemas.microsoft.com/office/drawing/2010/main" val="0"/>
              </a:ext>
            </a:extLst>
          </a:blip>
          <a:srcRect l="28075" r="27248"/>
          <a:stretch/>
        </p:blipFill>
        <p:spPr>
          <a:xfrm>
            <a:off x="4571344" y="-1"/>
            <a:ext cx="4581600" cy="6875925"/>
          </a:xfrm>
          <a:prstGeom prst="rect">
            <a:avLst/>
          </a:prstGeom>
        </p:spPr>
      </p:pic>
      <p:sp>
        <p:nvSpPr>
          <p:cNvPr id="8"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a:t>Click to edit Master title style</a:t>
            </a:r>
            <a:endParaRPr lang="en-US" dirty="0"/>
          </a:p>
        </p:txBody>
      </p:sp>
      <p:sp>
        <p:nvSpPr>
          <p:cNvPr id="10"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869506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pic>
        <p:nvPicPr>
          <p:cNvPr id="8" name="Picture 7" descr="USY_MB1_PMS_1_Colour_Reversed_Logo.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itle 8"/>
          <p:cNvSpPr>
            <a:spLocks noGrp="1"/>
          </p:cNvSpPr>
          <p:nvPr>
            <p:ph type="title"/>
          </p:nvPr>
        </p:nvSpPr>
        <p:spPr>
          <a:xfrm>
            <a:off x="381884" y="348302"/>
            <a:ext cx="8388586" cy="443577"/>
          </a:xfrm>
        </p:spPr>
        <p:txBody>
          <a:bodyPr anchor="t"/>
          <a:lstStyle>
            <a:lvl1pPr>
              <a:defRPr sz="2800" baseline="0">
                <a:solidFill>
                  <a:schemeClr val="accent1"/>
                </a:solidFill>
              </a:defRPr>
            </a:lvl1pPr>
          </a:lstStyle>
          <a:p>
            <a:r>
              <a:rPr lang="en-US"/>
              <a:t>Click to edit Master title style</a:t>
            </a:r>
            <a:endParaRPr lang="en-US" dirty="0"/>
          </a:p>
        </p:txBody>
      </p:sp>
      <p:sp>
        <p:nvSpPr>
          <p:cNvPr id="5" name="Text Placeholder 4"/>
          <p:cNvSpPr>
            <a:spLocks noGrp="1"/>
          </p:cNvSpPr>
          <p:nvPr>
            <p:ph type="body" sz="quarter" idx="11"/>
          </p:nvPr>
        </p:nvSpPr>
        <p:spPr>
          <a:xfrm>
            <a:off x="382765" y="799353"/>
            <a:ext cx="8387705" cy="852488"/>
          </a:xfrm>
        </p:spPr>
        <p:txBody>
          <a:bodyPr/>
          <a:lstStyle>
            <a:lvl1pPr marL="0" indent="0">
              <a:lnSpc>
                <a:spcPct val="90000"/>
              </a:lnSpc>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Picture Placeholder 13"/>
          <p:cNvSpPr>
            <a:spLocks noGrp="1"/>
          </p:cNvSpPr>
          <p:nvPr>
            <p:ph type="pic" sz="quarter" idx="12"/>
          </p:nvPr>
        </p:nvSpPr>
        <p:spPr>
          <a:xfrm>
            <a:off x="454455" y="1800412"/>
            <a:ext cx="8226486" cy="4635496"/>
          </a:xfrm>
          <a:solidFill>
            <a:srgbClr val="D9D9D9"/>
          </a:solidFill>
        </p:spPr>
        <p:txBody>
          <a:bodyPr anchor="ctr" anchorCtr="0"/>
          <a:lstStyle>
            <a:lvl1pPr marL="0" indent="0" algn="ctr">
              <a:buNone/>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7137999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ection Divider - Option 2">
    <p:spTree>
      <p:nvGrpSpPr>
        <p:cNvPr id="1" name=""/>
        <p:cNvGrpSpPr/>
        <p:nvPr/>
      </p:nvGrpSpPr>
      <p:grpSpPr>
        <a:xfrm>
          <a:off x="0" y="0"/>
          <a:ext cx="0" cy="0"/>
          <a:chOff x="0" y="0"/>
          <a:chExt cx="0" cy="0"/>
        </a:xfrm>
      </p:grpSpPr>
      <p:pic>
        <p:nvPicPr>
          <p:cNvPr id="3" name="Picture 2" descr="PPT Template background file_Blu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Title 8"/>
          <p:cNvSpPr>
            <a:spLocks noGrp="1"/>
          </p:cNvSpPr>
          <p:nvPr>
            <p:ph type="title"/>
          </p:nvPr>
        </p:nvSpPr>
        <p:spPr>
          <a:xfrm>
            <a:off x="381884" y="1797599"/>
            <a:ext cx="3948874" cy="443577"/>
          </a:xfrm>
        </p:spPr>
        <p:txBody>
          <a:bodyPr anchor="t"/>
          <a:lstStyle>
            <a:lvl1pPr>
              <a:defRPr baseline="0">
                <a:solidFill>
                  <a:schemeClr val="bg1"/>
                </a:solidFill>
              </a:defRPr>
            </a:lvl1pPr>
          </a:lstStyle>
          <a:p>
            <a:r>
              <a:rPr lang="en-US"/>
              <a:t>Click to edit Master title style</a:t>
            </a:r>
            <a:endParaRPr lang="en-US" dirty="0"/>
          </a:p>
        </p:txBody>
      </p:sp>
      <p:sp>
        <p:nvSpPr>
          <p:cNvPr id="5" name="Text Placeholder 4"/>
          <p:cNvSpPr>
            <a:spLocks noGrp="1"/>
          </p:cNvSpPr>
          <p:nvPr>
            <p:ph type="body" sz="quarter" idx="11"/>
          </p:nvPr>
        </p:nvSpPr>
        <p:spPr>
          <a:xfrm>
            <a:off x="382766" y="2248650"/>
            <a:ext cx="3947992" cy="852488"/>
          </a:xfrm>
        </p:spPr>
        <p:txBody>
          <a:bodyPr/>
          <a:lstStyle>
            <a:lvl1pPr marL="0" indent="0">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1195967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Divider - Option 3">
    <p:spTree>
      <p:nvGrpSpPr>
        <p:cNvPr id="1" name=""/>
        <p:cNvGrpSpPr/>
        <p:nvPr/>
      </p:nvGrpSpPr>
      <p:grpSpPr>
        <a:xfrm>
          <a:off x="0" y="0"/>
          <a:ext cx="0" cy="0"/>
          <a:chOff x="0" y="0"/>
          <a:chExt cx="0" cy="0"/>
        </a:xfrm>
      </p:grpSpPr>
      <p:pic>
        <p:nvPicPr>
          <p:cNvPr id="2" name="Picture 1" descr="PPT Template background file_Yellow.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Title 8"/>
          <p:cNvSpPr>
            <a:spLocks noGrp="1"/>
          </p:cNvSpPr>
          <p:nvPr>
            <p:ph type="title"/>
          </p:nvPr>
        </p:nvSpPr>
        <p:spPr>
          <a:xfrm>
            <a:off x="381884" y="1797599"/>
            <a:ext cx="3948874" cy="443577"/>
          </a:xfrm>
        </p:spPr>
        <p:txBody>
          <a:bodyPr anchor="t"/>
          <a:lstStyle>
            <a:lvl1pPr>
              <a:defRPr baseline="0">
                <a:solidFill>
                  <a:schemeClr val="tx1"/>
                </a:solidFill>
              </a:defRPr>
            </a:lvl1pPr>
          </a:lstStyle>
          <a:p>
            <a:r>
              <a:rPr lang="en-US"/>
              <a:t>Click to edit Master title style</a:t>
            </a:r>
            <a:endParaRPr lang="en-US" dirty="0"/>
          </a:p>
        </p:txBody>
      </p:sp>
      <p:sp>
        <p:nvSpPr>
          <p:cNvPr id="5" name="Text Placeholder 4"/>
          <p:cNvSpPr>
            <a:spLocks noGrp="1"/>
          </p:cNvSpPr>
          <p:nvPr>
            <p:ph type="body" sz="quarter" idx="11"/>
          </p:nvPr>
        </p:nvSpPr>
        <p:spPr>
          <a:xfrm>
            <a:off x="382766" y="2248650"/>
            <a:ext cx="3947992" cy="852488"/>
          </a:xfrm>
        </p:spPr>
        <p:txBody>
          <a:bodyPr/>
          <a:lstStyle>
            <a:lvl1pPr marL="0" indent="0">
              <a:lnSpc>
                <a:spcPct val="90000"/>
              </a:lnSpc>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8175542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Divider - Option 4">
    <p:spTree>
      <p:nvGrpSpPr>
        <p:cNvPr id="1" name=""/>
        <p:cNvGrpSpPr/>
        <p:nvPr/>
      </p:nvGrpSpPr>
      <p:grpSpPr>
        <a:xfrm>
          <a:off x="0" y="0"/>
          <a:ext cx="0" cy="0"/>
          <a:chOff x="0" y="0"/>
          <a:chExt cx="0" cy="0"/>
        </a:xfrm>
      </p:grpSpPr>
      <p:pic>
        <p:nvPicPr>
          <p:cNvPr id="2" name="Picture 1" descr="PPT Template background file_Charcoal.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Title 8"/>
          <p:cNvSpPr>
            <a:spLocks noGrp="1"/>
          </p:cNvSpPr>
          <p:nvPr>
            <p:ph type="title"/>
          </p:nvPr>
        </p:nvSpPr>
        <p:spPr>
          <a:xfrm>
            <a:off x="381884" y="1797599"/>
            <a:ext cx="3948874" cy="443577"/>
          </a:xfrm>
        </p:spPr>
        <p:txBody>
          <a:bodyPr anchor="t"/>
          <a:lstStyle>
            <a:lvl1pPr>
              <a:defRPr baseline="0">
                <a:solidFill>
                  <a:schemeClr val="bg1"/>
                </a:solidFill>
              </a:defRPr>
            </a:lvl1pPr>
          </a:lstStyle>
          <a:p>
            <a:r>
              <a:rPr lang="en-US"/>
              <a:t>Click to edit Master title style</a:t>
            </a:r>
            <a:endParaRPr lang="en-US" dirty="0"/>
          </a:p>
        </p:txBody>
      </p:sp>
      <p:sp>
        <p:nvSpPr>
          <p:cNvPr id="5" name="Text Placeholder 4"/>
          <p:cNvSpPr>
            <a:spLocks noGrp="1"/>
          </p:cNvSpPr>
          <p:nvPr>
            <p:ph type="body" sz="quarter" idx="11"/>
          </p:nvPr>
        </p:nvSpPr>
        <p:spPr>
          <a:xfrm>
            <a:off x="382766" y="2248650"/>
            <a:ext cx="3947992" cy="852488"/>
          </a:xfrm>
        </p:spPr>
        <p:txBody>
          <a:bodyPr/>
          <a:lstStyle>
            <a:lvl1pPr marL="0" indent="0">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993091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Red option 4">
    <p:spTree>
      <p:nvGrpSpPr>
        <p:cNvPr id="1" name=""/>
        <p:cNvGrpSpPr/>
        <p:nvPr/>
      </p:nvGrpSpPr>
      <p:grpSpPr>
        <a:xfrm>
          <a:off x="0" y="0"/>
          <a:ext cx="0" cy="0"/>
          <a:chOff x="0" y="0"/>
          <a:chExt cx="0" cy="0"/>
        </a:xfrm>
      </p:grpSpPr>
      <p:pic>
        <p:nvPicPr>
          <p:cNvPr id="13" name="Picture 12"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5" name="Picture 6"/>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45013" y="0"/>
            <a:ext cx="4598987"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01620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 Red option 4">
    <p:spTree>
      <p:nvGrpSpPr>
        <p:cNvPr id="1" name=""/>
        <p:cNvGrpSpPr/>
        <p:nvPr/>
      </p:nvGrpSpPr>
      <p:grpSpPr>
        <a:xfrm>
          <a:off x="0" y="0"/>
          <a:ext cx="0" cy="0"/>
          <a:chOff x="0" y="0"/>
          <a:chExt cx="0" cy="0"/>
        </a:xfrm>
      </p:grpSpPr>
      <p:pic>
        <p:nvPicPr>
          <p:cNvPr id="13" name="Picture 12"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9"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3060" r="38627"/>
          <a:stretch/>
        </p:blipFill>
        <p:spPr bwMode="auto">
          <a:xfrm>
            <a:off x="4546600" y="-8711"/>
            <a:ext cx="4597400" cy="68752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21369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 Red option 4">
    <p:spTree>
      <p:nvGrpSpPr>
        <p:cNvPr id="1" name=""/>
        <p:cNvGrpSpPr/>
        <p:nvPr/>
      </p:nvGrpSpPr>
      <p:grpSpPr>
        <a:xfrm>
          <a:off x="0" y="0"/>
          <a:ext cx="0" cy="0"/>
          <a:chOff x="0" y="0"/>
          <a:chExt cx="0" cy="0"/>
        </a:xfrm>
      </p:grpSpPr>
      <p:pic>
        <p:nvPicPr>
          <p:cNvPr id="13" name="Picture 12"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2" name="Picture 1" descr="269F8271-Edit.jpg"/>
          <p:cNvPicPr>
            <a:picLocks noChangeAspect="1"/>
          </p:cNvPicPr>
          <p:nvPr userDrawn="1"/>
        </p:nvPicPr>
        <p:blipFill rotWithShape="1">
          <a:blip r:embed="rId3">
            <a:extLst>
              <a:ext uri="{28A0092B-C50C-407E-A947-70E740481C1C}">
                <a14:useLocalDpi xmlns:a14="http://schemas.microsoft.com/office/drawing/2010/main" val="0"/>
              </a:ext>
            </a:extLst>
          </a:blip>
          <a:srcRect l="27099" r="28483"/>
          <a:stretch/>
        </p:blipFill>
        <p:spPr>
          <a:xfrm>
            <a:off x="4546600" y="0"/>
            <a:ext cx="4597399" cy="6898609"/>
          </a:xfrm>
          <a:prstGeom prst="rect">
            <a:avLst/>
          </a:prstGeom>
        </p:spPr>
      </p:pic>
      <p:sp>
        <p:nvSpPr>
          <p:cNvPr id="7"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21369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Red option 5 (no image)">
    <p:spTree>
      <p:nvGrpSpPr>
        <p:cNvPr id="1" name=""/>
        <p:cNvGrpSpPr/>
        <p:nvPr/>
      </p:nvGrpSpPr>
      <p:grpSpPr>
        <a:xfrm>
          <a:off x="0" y="0"/>
          <a:ext cx="0" cy="0"/>
          <a:chOff x="0" y="0"/>
          <a:chExt cx="0" cy="0"/>
        </a:xfrm>
      </p:grpSpPr>
      <p:pic>
        <p:nvPicPr>
          <p:cNvPr id="4" name="Picture 3"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a:t>Click to edit Master title style</a:t>
            </a:r>
            <a:endParaRPr lang="en-US" dirty="0"/>
          </a:p>
        </p:txBody>
      </p:sp>
      <p:sp>
        <p:nvSpPr>
          <p:cNvPr id="13"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15104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White option 1 (add own image)">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7" name="Picture 7" descr="USY_MB1_PMS_1_Colour_Standard_Logo.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Picture Placeholder 13"/>
          <p:cNvSpPr>
            <a:spLocks noGrp="1"/>
          </p:cNvSpPr>
          <p:nvPr>
            <p:ph type="pic" sz="quarter" idx="12"/>
          </p:nvPr>
        </p:nvSpPr>
        <p:spPr>
          <a:xfrm>
            <a:off x="4587876" y="418354"/>
            <a:ext cx="4150358" cy="6017555"/>
          </a:xfrm>
          <a:solidFill>
            <a:schemeClr val="bg1">
              <a:lumMod val="85000"/>
            </a:schemeClr>
          </a:solidFill>
          <a:ln>
            <a:noFill/>
          </a:ln>
        </p:spPr>
        <p:txBody>
          <a:bodyPr anchor="ctr" anchorCtr="0"/>
          <a:lstStyle>
            <a:lvl1pPr marL="0" indent="0" algn="ctr">
              <a:buNone/>
              <a:defRPr/>
            </a:lvl1pPr>
          </a:lstStyle>
          <a:p>
            <a:pPr lvl="0"/>
            <a:r>
              <a:rPr lang="en-US" noProof="0"/>
              <a:t>Click icon to add picture</a:t>
            </a:r>
            <a:endParaRPr lang="en-US" noProof="0" dirty="0"/>
          </a:p>
        </p:txBody>
      </p:sp>
      <p:sp>
        <p:nvSpPr>
          <p:cNvPr id="8" name="Title 8"/>
          <p:cNvSpPr>
            <a:spLocks noGrp="1"/>
          </p:cNvSpPr>
          <p:nvPr>
            <p:ph type="title"/>
          </p:nvPr>
        </p:nvSpPr>
        <p:spPr>
          <a:xfrm>
            <a:off x="381884" y="1797599"/>
            <a:ext cx="3948874" cy="1322972"/>
          </a:xfrm>
        </p:spPr>
        <p:txBody>
          <a:bodyPr anchor="t"/>
          <a:lstStyle>
            <a:lvl1pPr>
              <a:defRPr sz="2800">
                <a:solidFill>
                  <a:schemeClr val="accent1"/>
                </a:solidFill>
              </a:defRPr>
            </a:lvl1pPr>
          </a:lstStyle>
          <a:p>
            <a:r>
              <a:rPr lang="en-US"/>
              <a:t>Click to edit Master title style</a:t>
            </a:r>
            <a:endParaRPr lang="en-US" dirty="0"/>
          </a:p>
        </p:txBody>
      </p:sp>
      <p:sp>
        <p:nvSpPr>
          <p:cNvPr id="9"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18380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White option 2">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Placeholder 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645025" y="419100"/>
            <a:ext cx="4035425" cy="6016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9" descr="USY_MB1_PMS_1_Colour_Standard_Logo.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itle 8"/>
          <p:cNvSpPr>
            <a:spLocks noGrp="1"/>
          </p:cNvSpPr>
          <p:nvPr>
            <p:ph type="title"/>
          </p:nvPr>
        </p:nvSpPr>
        <p:spPr>
          <a:xfrm>
            <a:off x="381884" y="1797599"/>
            <a:ext cx="3948874" cy="1322972"/>
          </a:xfrm>
        </p:spPr>
        <p:txBody>
          <a:bodyPr anchor="t"/>
          <a:lstStyle>
            <a:lvl1pPr>
              <a:defRPr sz="2800">
                <a:solidFill>
                  <a:schemeClr val="accent1"/>
                </a:solidFill>
              </a:defRPr>
            </a:lvl1pPr>
          </a:lstStyle>
          <a:p>
            <a:r>
              <a:rPr lang="en-US"/>
              <a:t>Click to edit Master title style</a:t>
            </a:r>
            <a:endParaRPr lang="en-US" dirty="0"/>
          </a:p>
        </p:txBody>
      </p:sp>
      <p:sp>
        <p:nvSpPr>
          <p:cNvPr id="11"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77600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White option 3">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Placeholder 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645025" y="419100"/>
            <a:ext cx="4035425" cy="6016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9" descr="USY_MB1_PMS_1_Colour_Standard_Logo.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itle 8"/>
          <p:cNvSpPr>
            <a:spLocks noGrp="1"/>
          </p:cNvSpPr>
          <p:nvPr>
            <p:ph type="title"/>
          </p:nvPr>
        </p:nvSpPr>
        <p:spPr>
          <a:xfrm>
            <a:off x="381884" y="1797599"/>
            <a:ext cx="3948874" cy="1322972"/>
          </a:xfrm>
        </p:spPr>
        <p:txBody>
          <a:bodyPr anchor="t"/>
          <a:lstStyle>
            <a:lvl1pPr>
              <a:defRPr sz="2800">
                <a:solidFill>
                  <a:schemeClr val="accent1"/>
                </a:solidFill>
              </a:defRPr>
            </a:lvl1pPr>
          </a:lstStyle>
          <a:p>
            <a:r>
              <a:rPr lang="en-US"/>
              <a:t>Click to edit Master title style</a:t>
            </a:r>
            <a:endParaRPr lang="en-US" dirty="0"/>
          </a:p>
        </p:txBody>
      </p:sp>
      <p:sp>
        <p:nvSpPr>
          <p:cNvPr id="11"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71526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117475"/>
            <a:ext cx="8229600" cy="11430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Insert slide title here… 28pt</a:t>
            </a:r>
          </a:p>
        </p:txBody>
      </p:sp>
      <p:sp>
        <p:nvSpPr>
          <p:cNvPr id="3" name="Text Placeholder 2"/>
          <p:cNvSpPr>
            <a:spLocks noGrp="1"/>
          </p:cNvSpPr>
          <p:nvPr>
            <p:ph type="body" idx="1"/>
          </p:nvPr>
        </p:nvSpPr>
        <p:spPr>
          <a:xfrm>
            <a:off x="457200" y="1358900"/>
            <a:ext cx="8229600" cy="4767263"/>
          </a:xfrm>
          <a:prstGeom prst="rect">
            <a:avLst/>
          </a:prstGeom>
        </p:spPr>
        <p:txBody>
          <a:bodyPr vert="horz" lIns="91440" tIns="45720" rIns="91440" bIns="45720" rtlCol="0">
            <a:normAutofit/>
          </a:bodyPr>
          <a:lstStyle/>
          <a:p>
            <a:r>
              <a:rPr lang="en-US" dirty="0"/>
              <a:t>Sub-heading Bold… 24pt</a:t>
            </a:r>
          </a:p>
          <a:p>
            <a:pPr lvl="0"/>
            <a:r>
              <a:rPr lang="en-US" dirty="0"/>
              <a:t>Add body copy </a:t>
            </a:r>
          </a:p>
          <a:p>
            <a:r>
              <a:rPr lang="en-US" dirty="0"/>
              <a:t>Add bullet point</a:t>
            </a:r>
          </a:p>
          <a:p>
            <a:r>
              <a:rPr lang="en-US" dirty="0"/>
              <a:t>Add bullet point</a:t>
            </a:r>
          </a:p>
        </p:txBody>
      </p:sp>
      <p:sp>
        <p:nvSpPr>
          <p:cNvPr id="11" name="Date Placeholder 3"/>
          <p:cNvSpPr txBox="1">
            <a:spLocks/>
          </p:cNvSpPr>
          <p:nvPr/>
        </p:nvSpPr>
        <p:spPr>
          <a:xfrm>
            <a:off x="381000" y="6356350"/>
            <a:ext cx="2133600" cy="365125"/>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t>The University of Sydney</a:t>
            </a:r>
          </a:p>
        </p:txBody>
      </p:sp>
      <p:sp>
        <p:nvSpPr>
          <p:cNvPr id="12" name="Slide Number Placeholder 5"/>
          <p:cNvSpPr txBox="1">
            <a:spLocks/>
          </p:cNvSpPr>
          <p:nvPr/>
        </p:nvSpPr>
        <p:spPr>
          <a:xfrm>
            <a:off x="6629400" y="6356350"/>
            <a:ext cx="2133600" cy="365125"/>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t>Page </a:t>
            </a:r>
            <a:fld id="{3B11C02F-2186-5E4E-90C0-5210A150EF90}" type="slidenum">
              <a:rPr lang="en-US" smtClean="0"/>
              <a:pPr fontAlgn="auto">
                <a:spcBef>
                  <a:spcPts val="0"/>
                </a:spcBef>
                <a:spcAft>
                  <a:spcPts val="0"/>
                </a:spcAft>
                <a:defRPr/>
              </a:pPr>
              <a:t>‹#›</a:t>
            </a:fld>
            <a:endParaRPr lang="en-US" dirty="0"/>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4" r:id="rId3"/>
    <p:sldLayoutId id="2147483715" r:id="rId4"/>
    <p:sldLayoutId id="2147483716" r:id="rId5"/>
    <p:sldLayoutId id="2147483705" r:id="rId6"/>
    <p:sldLayoutId id="2147483706" r:id="rId7"/>
    <p:sldLayoutId id="2147483707" r:id="rId8"/>
    <p:sldLayoutId id="2147483708" r:id="rId9"/>
    <p:sldLayoutId id="2147483709" r:id="rId10"/>
    <p:sldLayoutId id="2147483710"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11" r:id="rId20"/>
    <p:sldLayoutId id="2147483712" r:id="rId21"/>
    <p:sldLayoutId id="2147483713" r:id="rId22"/>
    <p:sldLayoutId id="2147483714" r:id="rId23"/>
  </p:sldLayoutIdLst>
  <p:txStyles>
    <p:titleStyle>
      <a:lvl1pPr algn="l" defTabSz="457200" rtl="0" eaLnBrk="1" fontAlgn="base" hangingPunct="1">
        <a:spcBef>
          <a:spcPct val="0"/>
        </a:spcBef>
        <a:spcAft>
          <a:spcPct val="0"/>
        </a:spcAft>
        <a:defRPr sz="2800" b="1" kern="1200">
          <a:solidFill>
            <a:schemeClr val="accent1"/>
          </a:solidFill>
          <a:latin typeface="Tw Cen MT"/>
          <a:ea typeface="ＭＳ Ｐゴシック" charset="0"/>
          <a:cs typeface="Tw Cen MT"/>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p:titleStyle>
    <p:bodyStyle>
      <a:lvl1pPr marL="342900" indent="-342900" algn="l" defTabSz="457200" rtl="0" eaLnBrk="1" fontAlgn="base" hangingPunct="1">
        <a:spcBef>
          <a:spcPct val="20000"/>
        </a:spcBef>
        <a:spcAft>
          <a:spcPct val="0"/>
        </a:spcAft>
        <a:buFont typeface="Lucida Grande" charset="0"/>
        <a:buChar char="–"/>
        <a:defRPr sz="2400" kern="1200">
          <a:solidFill>
            <a:schemeClr val="tx1"/>
          </a:solidFill>
          <a:latin typeface="Tw Cen MT"/>
          <a:ea typeface="ＭＳ Ｐゴシック" charset="0"/>
          <a:cs typeface="Tw Cen MT"/>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17.jfif"/><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17.jfif"/><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17.jfif"/><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381884" y="1797599"/>
            <a:ext cx="3948874" cy="1563369"/>
          </a:xfrm>
        </p:spPr>
        <p:txBody>
          <a:bodyPr/>
          <a:lstStyle/>
          <a:p>
            <a:r>
              <a:rPr lang="en-US" dirty="0">
                <a:latin typeface="Tw Cen MT" charset="0"/>
              </a:rPr>
              <a:t>COMP2123/9123: Data Structures &amp; Algorithms</a:t>
            </a:r>
            <a:br>
              <a:rPr lang="en-US" dirty="0">
                <a:latin typeface="Tw Cen MT" charset="0"/>
              </a:rPr>
            </a:br>
            <a:r>
              <a:rPr lang="en-US" b="0" dirty="0">
                <a:solidFill>
                  <a:schemeClr val="tx1"/>
                </a:solidFill>
                <a:latin typeface="Tw Cen MT" charset="0"/>
              </a:rPr>
              <a:t>Introduction</a:t>
            </a:r>
          </a:p>
        </p:txBody>
      </p:sp>
      <p:sp>
        <p:nvSpPr>
          <p:cNvPr id="16386" name="Text Placeholder 2"/>
          <p:cNvSpPr>
            <a:spLocks noGrp="1"/>
          </p:cNvSpPr>
          <p:nvPr>
            <p:ph type="body" sz="quarter" idx="4294967295"/>
          </p:nvPr>
        </p:nvSpPr>
        <p:spPr bwMode="auto">
          <a:xfrm>
            <a:off x="366941" y="3614057"/>
            <a:ext cx="3963817" cy="936172"/>
          </a:xfrm>
        </p:spPr>
        <p:txBody>
          <a:bodyPr wrap="square" numCol="1" anchor="t" anchorCtr="0" compatLnSpc="1">
            <a:prstTxWarp prst="textNoShape">
              <a:avLst/>
            </a:prstTxWarp>
            <a:normAutofit fontScale="77500" lnSpcReduction="20000"/>
          </a:bodyPr>
          <a:lstStyle/>
          <a:p>
            <a:pPr marL="0" indent="0">
              <a:buNone/>
            </a:pPr>
            <a:r>
              <a:rPr lang="en-US" dirty="0">
                <a:latin typeface="Tw Cen MT" charset="0"/>
              </a:rPr>
              <a:t>Dr. Ravihansa Rajapakse</a:t>
            </a:r>
          </a:p>
          <a:p>
            <a:pPr marL="0" indent="0">
              <a:buNone/>
            </a:pPr>
            <a:r>
              <a:rPr lang="en-US" dirty="0">
                <a:latin typeface="Tw Cen MT" charset="0"/>
              </a:rPr>
              <a:t>Dr. Karlos Ishac</a:t>
            </a:r>
          </a:p>
          <a:p>
            <a:pPr marL="0" indent="0">
              <a:buNone/>
            </a:pPr>
            <a:r>
              <a:rPr lang="en-US" b="1" dirty="0">
                <a:latin typeface="Tw Cen MT" charset="0"/>
              </a:rPr>
              <a:t>School of Computer Science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0E333-0980-2353-BAF2-8F67725986A6}"/>
              </a:ext>
            </a:extLst>
          </p:cNvPr>
          <p:cNvSpPr>
            <a:spLocks noGrp="1"/>
          </p:cNvSpPr>
          <p:nvPr>
            <p:ph type="title"/>
          </p:nvPr>
        </p:nvSpPr>
        <p:spPr/>
        <p:txBody>
          <a:bodyPr/>
          <a:lstStyle/>
          <a:p>
            <a:r>
              <a:rPr lang="en-AU" dirty="0"/>
              <a:t>Three Abstractions in this Unit</a:t>
            </a:r>
          </a:p>
        </p:txBody>
      </p:sp>
      <p:sp>
        <p:nvSpPr>
          <p:cNvPr id="3" name="Content Placeholder 2">
            <a:extLst>
              <a:ext uri="{FF2B5EF4-FFF2-40B4-BE49-F238E27FC236}">
                <a16:creationId xmlns:a16="http://schemas.microsoft.com/office/drawing/2014/main" id="{4CC5DF99-3BB4-904E-CF79-D1D1B4FEC654}"/>
              </a:ext>
            </a:extLst>
          </p:cNvPr>
          <p:cNvSpPr>
            <a:spLocks noGrp="1"/>
          </p:cNvSpPr>
          <p:nvPr>
            <p:ph idx="1"/>
          </p:nvPr>
        </p:nvSpPr>
        <p:spPr/>
        <p:txBody>
          <a:bodyPr>
            <a:normAutofit lnSpcReduction="10000"/>
          </a:bodyPr>
          <a:lstStyle/>
          <a:p>
            <a:pPr marL="0" indent="0">
              <a:buNone/>
            </a:pPr>
            <a:r>
              <a:rPr lang="en-GB" dirty="0"/>
              <a:t>Computational problem:</a:t>
            </a:r>
          </a:p>
          <a:p>
            <a:r>
              <a:rPr lang="en-GB" dirty="0"/>
              <a:t>defines a computational task</a:t>
            </a:r>
          </a:p>
          <a:p>
            <a:r>
              <a:rPr lang="en-GB" dirty="0"/>
              <a:t>specifies what the input is and what the output should be</a:t>
            </a:r>
          </a:p>
          <a:p>
            <a:endParaRPr lang="en-GB" dirty="0"/>
          </a:p>
          <a:p>
            <a:pPr marL="0" indent="0">
              <a:buNone/>
            </a:pPr>
            <a:r>
              <a:rPr lang="en-GB" dirty="0"/>
              <a:t>Algorithm:</a:t>
            </a:r>
          </a:p>
          <a:p>
            <a:r>
              <a:rPr lang="en-GB" dirty="0"/>
              <a:t>a step-by-step recipe to go from input to output (what your solution does)</a:t>
            </a:r>
          </a:p>
          <a:p>
            <a:r>
              <a:rPr lang="en-GB" dirty="0"/>
              <a:t>different from implementation</a:t>
            </a:r>
          </a:p>
          <a:p>
            <a:pPr marL="0" indent="0">
              <a:buNone/>
            </a:pPr>
            <a:endParaRPr lang="en-GB" dirty="0"/>
          </a:p>
          <a:p>
            <a:pPr marL="0" indent="0">
              <a:buNone/>
            </a:pPr>
            <a:r>
              <a:rPr lang="en-GB" dirty="0"/>
              <a:t>Correctness and complexity analysis:</a:t>
            </a:r>
          </a:p>
          <a:p>
            <a:r>
              <a:rPr lang="en-GB" dirty="0"/>
              <a:t>a formal proof that the algorithm solves the problem (why is what your solution does correct)</a:t>
            </a:r>
          </a:p>
          <a:p>
            <a:r>
              <a:rPr lang="en-GB" dirty="0"/>
              <a:t>analytical bound on the resources it uses</a:t>
            </a:r>
            <a:endParaRPr lang="en-AU" dirty="0"/>
          </a:p>
        </p:txBody>
      </p:sp>
    </p:spTree>
    <p:extLst>
      <p:ext uri="{BB962C8B-B14F-4D97-AF65-F5344CB8AC3E}">
        <p14:creationId xmlns:p14="http://schemas.microsoft.com/office/powerpoint/2010/main" val="3174530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D5F6B-01D7-46F1-D5C0-5221898B7E2F}"/>
              </a:ext>
            </a:extLst>
          </p:cNvPr>
          <p:cNvSpPr>
            <a:spLocks noGrp="1"/>
          </p:cNvSpPr>
          <p:nvPr>
            <p:ph type="title"/>
          </p:nvPr>
        </p:nvSpPr>
        <p:spPr/>
        <p:txBody>
          <a:bodyPr/>
          <a:lstStyle/>
          <a:p>
            <a:r>
              <a:rPr lang="en-AU" dirty="0"/>
              <a:t>Pseudocode</a:t>
            </a:r>
          </a:p>
        </p:txBody>
      </p:sp>
      <p:sp>
        <p:nvSpPr>
          <p:cNvPr id="3" name="Content Placeholder 2">
            <a:extLst>
              <a:ext uri="{FF2B5EF4-FFF2-40B4-BE49-F238E27FC236}">
                <a16:creationId xmlns:a16="http://schemas.microsoft.com/office/drawing/2014/main" id="{285856B7-63E5-DFA5-DA72-BC56B2EBF183}"/>
              </a:ext>
            </a:extLst>
          </p:cNvPr>
          <p:cNvSpPr>
            <a:spLocks noGrp="1"/>
          </p:cNvSpPr>
          <p:nvPr>
            <p:ph idx="1"/>
          </p:nvPr>
        </p:nvSpPr>
        <p:spPr/>
        <p:txBody>
          <a:bodyPr/>
          <a:lstStyle/>
          <a:p>
            <a:r>
              <a:rPr lang="en-GB" dirty="0"/>
              <a:t>Problem: Given three numbers, find the largest.</a:t>
            </a:r>
          </a:p>
          <a:p>
            <a:r>
              <a:rPr lang="en-GB" dirty="0"/>
              <a:t>Algorithm (in plain English):</a:t>
            </a:r>
          </a:p>
          <a:p>
            <a:pPr marL="914400" lvl="1" indent="-457200">
              <a:buFont typeface="+mj-lt"/>
              <a:buAutoNum type="arabicPeriod"/>
            </a:pPr>
            <a:r>
              <a:rPr lang="en-GB" dirty="0"/>
              <a:t>Compare the first and second numbers.</a:t>
            </a:r>
          </a:p>
          <a:p>
            <a:pPr marL="914400" lvl="1" indent="-457200">
              <a:buFont typeface="+mj-lt"/>
              <a:buAutoNum type="arabicPeriod"/>
            </a:pPr>
            <a:r>
              <a:rPr lang="en-GB" dirty="0"/>
              <a:t>Note the larger of the two.</a:t>
            </a:r>
          </a:p>
          <a:p>
            <a:pPr marL="914400" lvl="1" indent="-457200">
              <a:buFont typeface="+mj-lt"/>
              <a:buAutoNum type="arabicPeriod"/>
            </a:pPr>
            <a:r>
              <a:rPr lang="en-GB" dirty="0"/>
              <a:t>Compare this number with the third.</a:t>
            </a:r>
          </a:p>
          <a:p>
            <a:pPr marL="914400" lvl="1" indent="-457200">
              <a:buFont typeface="+mj-lt"/>
              <a:buAutoNum type="arabicPeriod"/>
            </a:pPr>
            <a:r>
              <a:rPr lang="en-GB" dirty="0"/>
              <a:t>Note the largest number.</a:t>
            </a:r>
          </a:p>
          <a:p>
            <a:pPr marL="914400" lvl="1" indent="-457200">
              <a:buFont typeface="+mj-lt"/>
              <a:buAutoNum type="arabicPeriod"/>
            </a:pPr>
            <a:r>
              <a:rPr lang="en-GB" dirty="0"/>
              <a:t>Output the result.</a:t>
            </a:r>
          </a:p>
          <a:p>
            <a:endParaRPr lang="en-AU" dirty="0"/>
          </a:p>
        </p:txBody>
      </p:sp>
    </p:spTree>
    <p:extLst>
      <p:ext uri="{BB962C8B-B14F-4D97-AF65-F5344CB8AC3E}">
        <p14:creationId xmlns:p14="http://schemas.microsoft.com/office/powerpoint/2010/main" val="3530038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B1B3C-2659-BBCB-A95F-5D8282DE48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06E42A-EBF7-5961-F375-B214EFB0824E}"/>
              </a:ext>
            </a:extLst>
          </p:cNvPr>
          <p:cNvSpPr>
            <a:spLocks noGrp="1"/>
          </p:cNvSpPr>
          <p:nvPr>
            <p:ph type="title"/>
          </p:nvPr>
        </p:nvSpPr>
        <p:spPr/>
        <p:txBody>
          <a:bodyPr/>
          <a:lstStyle/>
          <a:p>
            <a:r>
              <a:rPr lang="en-AU" dirty="0"/>
              <a:t>Pseudocode</a:t>
            </a:r>
          </a:p>
        </p:txBody>
      </p:sp>
      <p:sp>
        <p:nvSpPr>
          <p:cNvPr id="3" name="Content Placeholder 2">
            <a:extLst>
              <a:ext uri="{FF2B5EF4-FFF2-40B4-BE49-F238E27FC236}">
                <a16:creationId xmlns:a16="http://schemas.microsoft.com/office/drawing/2014/main" id="{E2FD6196-DEEF-D196-2F52-D4B585F25736}"/>
              </a:ext>
            </a:extLst>
          </p:cNvPr>
          <p:cNvSpPr>
            <a:spLocks noGrp="1"/>
          </p:cNvSpPr>
          <p:nvPr>
            <p:ph idx="1"/>
          </p:nvPr>
        </p:nvSpPr>
        <p:spPr>
          <a:xfrm>
            <a:off x="457200" y="1358900"/>
            <a:ext cx="3970962" cy="4767263"/>
          </a:xfrm>
        </p:spPr>
        <p:txBody>
          <a:bodyPr/>
          <a:lstStyle/>
          <a:p>
            <a:pPr marL="0" indent="0">
              <a:buNone/>
            </a:pPr>
            <a:r>
              <a:rPr lang="en-GB" dirty="0"/>
              <a:t>Plain English:</a:t>
            </a:r>
          </a:p>
          <a:p>
            <a:pPr marL="914400" lvl="1" indent="-457200">
              <a:buFont typeface="+mj-lt"/>
              <a:buAutoNum type="arabicPeriod"/>
            </a:pPr>
            <a:r>
              <a:rPr lang="en-GB" dirty="0"/>
              <a:t>Compare the first and second numbers.</a:t>
            </a:r>
          </a:p>
          <a:p>
            <a:pPr marL="914400" lvl="1" indent="-457200">
              <a:buFont typeface="+mj-lt"/>
              <a:buAutoNum type="arabicPeriod"/>
            </a:pPr>
            <a:r>
              <a:rPr lang="en-GB" dirty="0"/>
              <a:t>Note the larger of the two.</a:t>
            </a:r>
          </a:p>
          <a:p>
            <a:pPr marL="914400" lvl="1" indent="-457200">
              <a:buFont typeface="+mj-lt"/>
              <a:buAutoNum type="arabicPeriod"/>
            </a:pPr>
            <a:r>
              <a:rPr lang="en-GB" dirty="0"/>
              <a:t>Compare this number with the third.</a:t>
            </a:r>
          </a:p>
          <a:p>
            <a:pPr marL="914400" lvl="1" indent="-457200">
              <a:buFont typeface="+mj-lt"/>
              <a:buAutoNum type="arabicPeriod"/>
            </a:pPr>
            <a:r>
              <a:rPr lang="en-GB" dirty="0"/>
              <a:t>Note the largest number.</a:t>
            </a:r>
          </a:p>
          <a:p>
            <a:pPr marL="914400" lvl="1" indent="-457200">
              <a:buFont typeface="+mj-lt"/>
              <a:buAutoNum type="arabicPeriod"/>
            </a:pPr>
            <a:r>
              <a:rPr lang="en-GB" dirty="0"/>
              <a:t>Output the result.</a:t>
            </a:r>
          </a:p>
          <a:p>
            <a:endParaRPr lang="en-AU" dirty="0"/>
          </a:p>
        </p:txBody>
      </p:sp>
      <p:sp>
        <p:nvSpPr>
          <p:cNvPr id="5" name="TextBox 4">
            <a:extLst>
              <a:ext uri="{FF2B5EF4-FFF2-40B4-BE49-F238E27FC236}">
                <a16:creationId xmlns:a16="http://schemas.microsoft.com/office/drawing/2014/main" id="{285D54E1-F81A-7FF2-4B58-C2D9D862C167}"/>
              </a:ext>
            </a:extLst>
          </p:cNvPr>
          <p:cNvSpPr txBox="1"/>
          <p:nvPr/>
        </p:nvSpPr>
        <p:spPr>
          <a:xfrm>
            <a:off x="4864814" y="1358900"/>
            <a:ext cx="3673011" cy="4801314"/>
          </a:xfrm>
          <a:prstGeom prst="rect">
            <a:avLst/>
          </a:prstGeom>
          <a:noFill/>
        </p:spPr>
        <p:txBody>
          <a:bodyPr wrap="square">
            <a:spAutoFit/>
          </a:bodyPr>
          <a:lstStyle/>
          <a:p>
            <a:r>
              <a:rPr lang="en-AU" b="1" dirty="0"/>
              <a:t>Pseudocode – 3 numbers</a:t>
            </a:r>
          </a:p>
          <a:p>
            <a:endParaRPr lang="en-AU" b="1" dirty="0"/>
          </a:p>
          <a:p>
            <a:r>
              <a:rPr lang="en-AU" dirty="0"/>
              <a:t>BEGIN</a:t>
            </a:r>
          </a:p>
          <a:p>
            <a:r>
              <a:rPr lang="en-AU" dirty="0"/>
              <a:t>  INPUT num1, num2, num3</a:t>
            </a:r>
          </a:p>
          <a:p>
            <a:r>
              <a:rPr lang="en-AU" dirty="0"/>
              <a:t>  </a:t>
            </a:r>
          </a:p>
          <a:p>
            <a:r>
              <a:rPr lang="en-AU" dirty="0"/>
              <a:t>  IF num1 &gt; num2 THEN</a:t>
            </a:r>
          </a:p>
          <a:p>
            <a:r>
              <a:rPr lang="en-AU" dirty="0"/>
              <a:t>    largest ← num1</a:t>
            </a:r>
          </a:p>
          <a:p>
            <a:r>
              <a:rPr lang="en-AU" dirty="0"/>
              <a:t>  ELSE</a:t>
            </a:r>
          </a:p>
          <a:p>
            <a:r>
              <a:rPr lang="en-AU" dirty="0"/>
              <a:t>    largest ← num2</a:t>
            </a:r>
          </a:p>
          <a:p>
            <a:r>
              <a:rPr lang="en-AU" dirty="0"/>
              <a:t>  ENDIF</a:t>
            </a:r>
          </a:p>
          <a:p>
            <a:r>
              <a:rPr lang="en-AU" dirty="0"/>
              <a:t>  </a:t>
            </a:r>
          </a:p>
          <a:p>
            <a:r>
              <a:rPr lang="en-AU" dirty="0"/>
              <a:t>  IF largest &lt; num3 THEN</a:t>
            </a:r>
          </a:p>
          <a:p>
            <a:r>
              <a:rPr lang="en-AU" dirty="0"/>
              <a:t>    largest ← num3</a:t>
            </a:r>
          </a:p>
          <a:p>
            <a:r>
              <a:rPr lang="en-AU" dirty="0"/>
              <a:t>  ENDIF</a:t>
            </a:r>
          </a:p>
          <a:p>
            <a:r>
              <a:rPr lang="en-AU" dirty="0"/>
              <a:t>  </a:t>
            </a:r>
          </a:p>
          <a:p>
            <a:r>
              <a:rPr lang="en-AU" dirty="0"/>
              <a:t>  OUTPUT largest</a:t>
            </a:r>
          </a:p>
          <a:p>
            <a:r>
              <a:rPr lang="en-AU" dirty="0"/>
              <a:t>END</a:t>
            </a:r>
          </a:p>
        </p:txBody>
      </p:sp>
    </p:spTree>
    <p:extLst>
      <p:ext uri="{BB962C8B-B14F-4D97-AF65-F5344CB8AC3E}">
        <p14:creationId xmlns:p14="http://schemas.microsoft.com/office/powerpoint/2010/main" val="33629736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0239D-FA1E-06B1-3F54-D9BC07C5C0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B0978A-5513-9124-D1F0-185B98C04E4F}"/>
              </a:ext>
            </a:extLst>
          </p:cNvPr>
          <p:cNvSpPr>
            <a:spLocks noGrp="1"/>
          </p:cNvSpPr>
          <p:nvPr>
            <p:ph type="title"/>
          </p:nvPr>
        </p:nvSpPr>
        <p:spPr/>
        <p:txBody>
          <a:bodyPr/>
          <a:lstStyle/>
          <a:p>
            <a:r>
              <a:rPr lang="en-AU" dirty="0"/>
              <a:t>Pseudocode</a:t>
            </a:r>
          </a:p>
        </p:txBody>
      </p:sp>
      <p:sp>
        <p:nvSpPr>
          <p:cNvPr id="3" name="Content Placeholder 2">
            <a:extLst>
              <a:ext uri="{FF2B5EF4-FFF2-40B4-BE49-F238E27FC236}">
                <a16:creationId xmlns:a16="http://schemas.microsoft.com/office/drawing/2014/main" id="{4C47F7EA-2694-D5D7-83DF-276A8B7B1B67}"/>
              </a:ext>
            </a:extLst>
          </p:cNvPr>
          <p:cNvSpPr>
            <a:spLocks noGrp="1"/>
          </p:cNvSpPr>
          <p:nvPr>
            <p:ph idx="1"/>
          </p:nvPr>
        </p:nvSpPr>
        <p:spPr>
          <a:xfrm>
            <a:off x="457200" y="1358900"/>
            <a:ext cx="3970962" cy="4767263"/>
          </a:xfrm>
        </p:spPr>
        <p:txBody>
          <a:bodyPr/>
          <a:lstStyle/>
          <a:p>
            <a:pPr marL="0" indent="0">
              <a:buNone/>
            </a:pPr>
            <a:r>
              <a:rPr lang="en-GB" dirty="0"/>
              <a:t>Plain English:</a:t>
            </a:r>
          </a:p>
          <a:p>
            <a:pPr marL="914400" lvl="1" indent="-457200">
              <a:buFont typeface="+mj-lt"/>
              <a:buAutoNum type="arabicPeriod"/>
            </a:pPr>
            <a:r>
              <a:rPr lang="en-GB" dirty="0"/>
              <a:t>Denote the first number as the largest.</a:t>
            </a:r>
          </a:p>
          <a:p>
            <a:pPr marL="914400" lvl="1" indent="-457200">
              <a:buFont typeface="+mj-lt"/>
              <a:buAutoNum type="arabicPeriod"/>
            </a:pPr>
            <a:r>
              <a:rPr lang="en-GB" dirty="0"/>
              <a:t>Compare the first and second number.</a:t>
            </a:r>
          </a:p>
          <a:p>
            <a:pPr marL="914400" lvl="1" indent="-457200">
              <a:buFont typeface="+mj-lt"/>
              <a:buAutoNum type="arabicPeriod"/>
            </a:pPr>
            <a:r>
              <a:rPr lang="en-GB" dirty="0"/>
              <a:t>Note the larger of the two.</a:t>
            </a:r>
          </a:p>
          <a:p>
            <a:pPr marL="914400" lvl="1" indent="-457200">
              <a:buFont typeface="+mj-lt"/>
              <a:buAutoNum type="arabicPeriod"/>
            </a:pPr>
            <a:r>
              <a:rPr lang="en-GB" dirty="0"/>
              <a:t>Compare this number with the third.</a:t>
            </a:r>
          </a:p>
          <a:p>
            <a:pPr marL="914400" lvl="1" indent="-457200">
              <a:buFont typeface="+mj-lt"/>
              <a:buAutoNum type="arabicPeriod"/>
            </a:pPr>
            <a:r>
              <a:rPr lang="en-GB" dirty="0"/>
              <a:t>Note the largest number.</a:t>
            </a:r>
          </a:p>
          <a:p>
            <a:pPr marL="914400" lvl="1" indent="-457200">
              <a:buFont typeface="+mj-lt"/>
              <a:buAutoNum type="arabicPeriod"/>
            </a:pPr>
            <a:r>
              <a:rPr lang="en-GB" dirty="0"/>
              <a:t>Continue for all the numbers</a:t>
            </a:r>
          </a:p>
          <a:p>
            <a:pPr marL="914400" lvl="1" indent="-457200">
              <a:buFont typeface="+mj-lt"/>
              <a:buAutoNum type="arabicPeriod"/>
            </a:pPr>
            <a:r>
              <a:rPr lang="en-GB" dirty="0"/>
              <a:t>Note the largest number.</a:t>
            </a:r>
          </a:p>
          <a:p>
            <a:pPr marL="914400" lvl="1" indent="-457200">
              <a:buFont typeface="+mj-lt"/>
              <a:buAutoNum type="arabicPeriod"/>
            </a:pPr>
            <a:r>
              <a:rPr lang="en-GB" dirty="0"/>
              <a:t>Output </a:t>
            </a:r>
            <a:r>
              <a:rPr lang="en-GB"/>
              <a:t>the result.</a:t>
            </a:r>
            <a:endParaRPr lang="en-GB" dirty="0"/>
          </a:p>
          <a:p>
            <a:endParaRPr lang="en-AU" dirty="0"/>
          </a:p>
        </p:txBody>
      </p:sp>
      <p:sp>
        <p:nvSpPr>
          <p:cNvPr id="5" name="TextBox 4">
            <a:extLst>
              <a:ext uri="{FF2B5EF4-FFF2-40B4-BE49-F238E27FC236}">
                <a16:creationId xmlns:a16="http://schemas.microsoft.com/office/drawing/2014/main" id="{CA31E972-88DA-CD79-4E1E-E81B61B952CC}"/>
              </a:ext>
            </a:extLst>
          </p:cNvPr>
          <p:cNvSpPr txBox="1"/>
          <p:nvPr/>
        </p:nvSpPr>
        <p:spPr>
          <a:xfrm>
            <a:off x="4864814" y="1358900"/>
            <a:ext cx="3970962" cy="5078313"/>
          </a:xfrm>
          <a:prstGeom prst="rect">
            <a:avLst/>
          </a:prstGeom>
          <a:noFill/>
        </p:spPr>
        <p:txBody>
          <a:bodyPr wrap="square">
            <a:spAutoFit/>
          </a:bodyPr>
          <a:lstStyle/>
          <a:p>
            <a:r>
              <a:rPr lang="en-AU" b="1" dirty="0"/>
              <a:t>Pseudocode – n number of inputs</a:t>
            </a:r>
          </a:p>
          <a:p>
            <a:endParaRPr lang="en-AU" b="1" dirty="0"/>
          </a:p>
          <a:p>
            <a:r>
              <a:rPr lang="en-GB" dirty="0"/>
              <a:t>BEGIN</a:t>
            </a:r>
          </a:p>
          <a:p>
            <a:r>
              <a:rPr lang="en-GB" dirty="0"/>
              <a:t>  INPUT </a:t>
            </a:r>
            <a:r>
              <a:rPr lang="en-GB" dirty="0">
                <a:solidFill>
                  <a:srgbClr val="FF0000"/>
                </a:solidFill>
              </a:rPr>
              <a:t>n</a:t>
            </a:r>
            <a:r>
              <a:rPr lang="en-GB" dirty="0"/>
              <a:t>  // Number of inputs</a:t>
            </a:r>
          </a:p>
          <a:p>
            <a:r>
              <a:rPr lang="en-GB" dirty="0"/>
              <a:t>  INPUT numbers</a:t>
            </a:r>
            <a:r>
              <a:rPr lang="en-GB" dirty="0">
                <a:solidFill>
                  <a:srgbClr val="FF0000"/>
                </a:solidFill>
              </a:rPr>
              <a:t>[1...n]  </a:t>
            </a:r>
            <a:r>
              <a:rPr lang="en-GB" dirty="0"/>
              <a:t>// Array to store the inputs</a:t>
            </a:r>
          </a:p>
          <a:p>
            <a:endParaRPr lang="en-GB" dirty="0"/>
          </a:p>
          <a:p>
            <a:r>
              <a:rPr lang="en-GB" dirty="0"/>
              <a:t>  largest ← numbers</a:t>
            </a:r>
            <a:r>
              <a:rPr lang="en-GB" dirty="0">
                <a:solidFill>
                  <a:srgbClr val="FF0000"/>
                </a:solidFill>
              </a:rPr>
              <a:t>[1]  </a:t>
            </a:r>
            <a:r>
              <a:rPr lang="en-GB" dirty="0"/>
              <a:t>// Initialize largest with the first number</a:t>
            </a:r>
          </a:p>
          <a:p>
            <a:endParaRPr lang="en-GB" dirty="0"/>
          </a:p>
          <a:p>
            <a:r>
              <a:rPr lang="en-GB" dirty="0"/>
              <a:t>  FOR </a:t>
            </a:r>
            <a:r>
              <a:rPr lang="en-GB" dirty="0" err="1"/>
              <a:t>i</a:t>
            </a:r>
            <a:r>
              <a:rPr lang="en-GB" dirty="0"/>
              <a:t> ← </a:t>
            </a:r>
            <a:r>
              <a:rPr lang="en-GB" dirty="0">
                <a:solidFill>
                  <a:srgbClr val="FF0000"/>
                </a:solidFill>
              </a:rPr>
              <a:t>2</a:t>
            </a:r>
            <a:r>
              <a:rPr lang="en-GB" dirty="0"/>
              <a:t> TO n DO</a:t>
            </a:r>
          </a:p>
          <a:p>
            <a:r>
              <a:rPr lang="en-GB" dirty="0"/>
              <a:t>    IF numbers</a:t>
            </a:r>
            <a:r>
              <a:rPr lang="en-GB" dirty="0">
                <a:solidFill>
                  <a:srgbClr val="FF0000"/>
                </a:solidFill>
              </a:rPr>
              <a:t>[</a:t>
            </a:r>
            <a:r>
              <a:rPr lang="en-GB" dirty="0" err="1">
                <a:solidFill>
                  <a:srgbClr val="FF0000"/>
                </a:solidFill>
              </a:rPr>
              <a:t>i</a:t>
            </a:r>
            <a:r>
              <a:rPr lang="en-GB" dirty="0">
                <a:solidFill>
                  <a:srgbClr val="FF0000"/>
                </a:solidFill>
              </a:rPr>
              <a:t>] </a:t>
            </a:r>
            <a:r>
              <a:rPr lang="en-GB" dirty="0"/>
              <a:t>&gt; largest THEN</a:t>
            </a:r>
          </a:p>
          <a:p>
            <a:r>
              <a:rPr lang="en-GB" dirty="0"/>
              <a:t>      largest ← numbers</a:t>
            </a:r>
            <a:r>
              <a:rPr lang="en-GB" dirty="0">
                <a:solidFill>
                  <a:srgbClr val="FF0000"/>
                </a:solidFill>
              </a:rPr>
              <a:t>[</a:t>
            </a:r>
            <a:r>
              <a:rPr lang="en-GB" dirty="0" err="1">
                <a:solidFill>
                  <a:srgbClr val="FF0000"/>
                </a:solidFill>
              </a:rPr>
              <a:t>i</a:t>
            </a:r>
            <a:r>
              <a:rPr lang="en-GB" dirty="0">
                <a:solidFill>
                  <a:srgbClr val="FF0000"/>
                </a:solidFill>
              </a:rPr>
              <a:t>]</a:t>
            </a:r>
          </a:p>
          <a:p>
            <a:r>
              <a:rPr lang="en-GB" dirty="0"/>
              <a:t>    ENDIF</a:t>
            </a:r>
          </a:p>
          <a:p>
            <a:r>
              <a:rPr lang="en-GB" dirty="0"/>
              <a:t>  ENDFOR</a:t>
            </a:r>
          </a:p>
          <a:p>
            <a:endParaRPr lang="en-GB" dirty="0"/>
          </a:p>
          <a:p>
            <a:r>
              <a:rPr lang="en-GB" dirty="0"/>
              <a:t>  OUTPUT largest</a:t>
            </a:r>
          </a:p>
          <a:p>
            <a:r>
              <a:rPr lang="en-GB" dirty="0"/>
              <a:t>END</a:t>
            </a:r>
          </a:p>
        </p:txBody>
      </p:sp>
    </p:spTree>
    <p:extLst>
      <p:ext uri="{BB962C8B-B14F-4D97-AF65-F5344CB8AC3E}">
        <p14:creationId xmlns:p14="http://schemas.microsoft.com/office/powerpoint/2010/main" val="586913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46CB9-3838-C5F6-ACA0-9F2A9A520F68}"/>
              </a:ext>
            </a:extLst>
          </p:cNvPr>
          <p:cNvSpPr>
            <a:spLocks noGrp="1"/>
          </p:cNvSpPr>
          <p:nvPr>
            <p:ph type="title"/>
          </p:nvPr>
        </p:nvSpPr>
        <p:spPr/>
        <p:txBody>
          <a:bodyPr/>
          <a:lstStyle/>
          <a:p>
            <a:r>
              <a:rPr lang="en-AU" dirty="0"/>
              <a:t>Common Types of Algorithms</a:t>
            </a:r>
          </a:p>
        </p:txBody>
      </p:sp>
      <p:sp>
        <p:nvSpPr>
          <p:cNvPr id="3" name="Content Placeholder 2">
            <a:extLst>
              <a:ext uri="{FF2B5EF4-FFF2-40B4-BE49-F238E27FC236}">
                <a16:creationId xmlns:a16="http://schemas.microsoft.com/office/drawing/2014/main" id="{1938014C-ECF4-89AB-9659-5E1883A3103F}"/>
              </a:ext>
            </a:extLst>
          </p:cNvPr>
          <p:cNvSpPr>
            <a:spLocks noGrp="1"/>
          </p:cNvSpPr>
          <p:nvPr>
            <p:ph idx="1"/>
          </p:nvPr>
        </p:nvSpPr>
        <p:spPr/>
        <p:txBody>
          <a:bodyPr/>
          <a:lstStyle/>
          <a:p>
            <a:r>
              <a:rPr lang="en-AU" dirty="0"/>
              <a:t>Sorting</a:t>
            </a:r>
          </a:p>
          <a:p>
            <a:r>
              <a:rPr lang="en-AU" dirty="0"/>
              <a:t>Searching</a:t>
            </a:r>
          </a:p>
          <a:p>
            <a:r>
              <a:rPr lang="en-AU" dirty="0"/>
              <a:t>Graph</a:t>
            </a:r>
          </a:p>
          <a:p>
            <a:r>
              <a:rPr lang="en-AU" dirty="0"/>
              <a:t>Optimization</a:t>
            </a:r>
          </a:p>
        </p:txBody>
      </p:sp>
    </p:spTree>
    <p:extLst>
      <p:ext uri="{BB962C8B-B14F-4D97-AF65-F5344CB8AC3E}">
        <p14:creationId xmlns:p14="http://schemas.microsoft.com/office/powerpoint/2010/main" val="224460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D2F084-CBAA-F3AC-68AC-60E68379481E}"/>
              </a:ext>
            </a:extLst>
          </p:cNvPr>
          <p:cNvSpPr>
            <a:spLocks noGrp="1"/>
          </p:cNvSpPr>
          <p:nvPr>
            <p:ph type="title"/>
          </p:nvPr>
        </p:nvSpPr>
        <p:spPr/>
        <p:txBody>
          <a:bodyPr/>
          <a:lstStyle/>
          <a:p>
            <a:r>
              <a:rPr lang="en-AU" dirty="0"/>
              <a:t>Data Structures</a:t>
            </a:r>
          </a:p>
        </p:txBody>
      </p:sp>
      <p:sp>
        <p:nvSpPr>
          <p:cNvPr id="5" name="Text Placeholder 4">
            <a:extLst>
              <a:ext uri="{FF2B5EF4-FFF2-40B4-BE49-F238E27FC236}">
                <a16:creationId xmlns:a16="http://schemas.microsoft.com/office/drawing/2014/main" id="{670D727D-11B7-3E53-A2C2-D1A47E153294}"/>
              </a:ext>
            </a:extLst>
          </p:cNvPr>
          <p:cNvSpPr>
            <a:spLocks noGrp="1"/>
          </p:cNvSpPr>
          <p:nvPr>
            <p:ph type="body" sz="quarter" idx="11"/>
          </p:nvPr>
        </p:nvSpPr>
        <p:spPr/>
        <p:txBody>
          <a:bodyPr/>
          <a:lstStyle/>
          <a:p>
            <a:endParaRPr lang="en-AU" dirty="0"/>
          </a:p>
        </p:txBody>
      </p:sp>
    </p:spTree>
    <p:extLst>
      <p:ext uri="{BB962C8B-B14F-4D97-AF65-F5344CB8AC3E}">
        <p14:creationId xmlns:p14="http://schemas.microsoft.com/office/powerpoint/2010/main" val="952262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A1301-B401-46B0-5044-42242F5DC0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7CFAC4-126D-8E6F-AA32-80C4EA169246}"/>
              </a:ext>
            </a:extLst>
          </p:cNvPr>
          <p:cNvSpPr>
            <a:spLocks noGrp="1"/>
          </p:cNvSpPr>
          <p:nvPr>
            <p:ph type="title"/>
          </p:nvPr>
        </p:nvSpPr>
        <p:spPr/>
        <p:txBody>
          <a:bodyPr/>
          <a:lstStyle/>
          <a:p>
            <a:r>
              <a:rPr lang="en-AU" dirty="0"/>
              <a:t>Data Structure?</a:t>
            </a:r>
          </a:p>
        </p:txBody>
      </p:sp>
      <p:sp>
        <p:nvSpPr>
          <p:cNvPr id="3" name="Content Placeholder 2">
            <a:extLst>
              <a:ext uri="{FF2B5EF4-FFF2-40B4-BE49-F238E27FC236}">
                <a16:creationId xmlns:a16="http://schemas.microsoft.com/office/drawing/2014/main" id="{9DAF848A-B872-1325-BC40-F1FA1A11F64D}"/>
              </a:ext>
            </a:extLst>
          </p:cNvPr>
          <p:cNvSpPr>
            <a:spLocks noGrp="1"/>
          </p:cNvSpPr>
          <p:nvPr>
            <p:ph idx="1"/>
          </p:nvPr>
        </p:nvSpPr>
        <p:spPr/>
        <p:txBody>
          <a:bodyPr>
            <a:normAutofit/>
          </a:bodyPr>
          <a:lstStyle/>
          <a:p>
            <a:r>
              <a:rPr lang="en-GB" sz="2800" dirty="0"/>
              <a:t>A data structure is a way of organizing and storing data so that it can be accessed and modified efficiently.</a:t>
            </a:r>
          </a:p>
          <a:p>
            <a:r>
              <a:rPr lang="en-GB" sz="2800" dirty="0"/>
              <a:t>Purpose</a:t>
            </a:r>
          </a:p>
          <a:p>
            <a:pPr lvl="1"/>
            <a:r>
              <a:rPr lang="en-GB" sz="2400" dirty="0"/>
              <a:t>To manage data in a way that suits the problem being solved.</a:t>
            </a:r>
          </a:p>
          <a:p>
            <a:pPr lvl="1"/>
            <a:r>
              <a:rPr lang="en-GB" sz="2400" dirty="0"/>
              <a:t>To improve the efficiency of algorithms.</a:t>
            </a:r>
          </a:p>
          <a:p>
            <a:r>
              <a:rPr lang="en-GB" sz="2800" dirty="0"/>
              <a:t>Analogy: Think of data structures as containers (e.g., boxes, shelves) designed for specific types of data.</a:t>
            </a:r>
            <a:endParaRPr lang="en-AU" sz="2800" dirty="0"/>
          </a:p>
        </p:txBody>
      </p:sp>
    </p:spTree>
    <p:extLst>
      <p:ext uri="{BB962C8B-B14F-4D97-AF65-F5344CB8AC3E}">
        <p14:creationId xmlns:p14="http://schemas.microsoft.com/office/powerpoint/2010/main" val="10790702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4B907-71CA-9C6D-4D51-7348E0F69CDD}"/>
              </a:ext>
            </a:extLst>
          </p:cNvPr>
          <p:cNvSpPr>
            <a:spLocks noGrp="1"/>
          </p:cNvSpPr>
          <p:nvPr>
            <p:ph type="title"/>
          </p:nvPr>
        </p:nvSpPr>
        <p:spPr/>
        <p:txBody>
          <a:bodyPr/>
          <a:lstStyle/>
          <a:p>
            <a:r>
              <a:rPr lang="en-GB" dirty="0"/>
              <a:t>Why are Data Structures Important?</a:t>
            </a:r>
            <a:endParaRPr lang="en-AU" dirty="0"/>
          </a:p>
        </p:txBody>
      </p:sp>
      <p:sp>
        <p:nvSpPr>
          <p:cNvPr id="3" name="Content Placeholder 2">
            <a:extLst>
              <a:ext uri="{FF2B5EF4-FFF2-40B4-BE49-F238E27FC236}">
                <a16:creationId xmlns:a16="http://schemas.microsoft.com/office/drawing/2014/main" id="{18C6F27B-7787-8296-AFE3-1444E1794FFF}"/>
              </a:ext>
            </a:extLst>
          </p:cNvPr>
          <p:cNvSpPr>
            <a:spLocks noGrp="1"/>
          </p:cNvSpPr>
          <p:nvPr>
            <p:ph idx="1"/>
          </p:nvPr>
        </p:nvSpPr>
        <p:spPr/>
        <p:txBody>
          <a:bodyPr>
            <a:normAutofit/>
          </a:bodyPr>
          <a:lstStyle/>
          <a:p>
            <a:r>
              <a:rPr lang="en-GB" sz="2800" dirty="0"/>
              <a:t>Enable efficient data manipulation.</a:t>
            </a:r>
          </a:p>
          <a:p>
            <a:r>
              <a:rPr lang="en-GB" sz="2800" dirty="0"/>
              <a:t>Form the foundation of programming and software development.</a:t>
            </a:r>
          </a:p>
          <a:p>
            <a:r>
              <a:rPr lang="en-GB" sz="2800" dirty="0"/>
              <a:t>Key to solving real-world problems like:</a:t>
            </a:r>
          </a:p>
          <a:p>
            <a:pPr lvl="1"/>
            <a:r>
              <a:rPr lang="en-GB" sz="2400" dirty="0"/>
              <a:t>Storing customer records in a database.</a:t>
            </a:r>
          </a:p>
          <a:p>
            <a:pPr lvl="1"/>
            <a:r>
              <a:rPr lang="en-GB" sz="2400" dirty="0"/>
              <a:t>Managing tasks in a to-do list.</a:t>
            </a:r>
          </a:p>
          <a:p>
            <a:pPr lvl="1"/>
            <a:r>
              <a:rPr lang="en-GB" sz="2400" dirty="0"/>
              <a:t>Searching and sorting data in a system.</a:t>
            </a:r>
            <a:endParaRPr lang="en-AU" sz="2400" dirty="0"/>
          </a:p>
        </p:txBody>
      </p:sp>
    </p:spTree>
    <p:extLst>
      <p:ext uri="{BB962C8B-B14F-4D97-AF65-F5344CB8AC3E}">
        <p14:creationId xmlns:p14="http://schemas.microsoft.com/office/powerpoint/2010/main" val="25836600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0DE62-CA5C-3646-F4B2-89E8C1C349E3}"/>
              </a:ext>
            </a:extLst>
          </p:cNvPr>
          <p:cNvSpPr>
            <a:spLocks noGrp="1"/>
          </p:cNvSpPr>
          <p:nvPr>
            <p:ph type="title"/>
          </p:nvPr>
        </p:nvSpPr>
        <p:spPr>
          <a:xfrm>
            <a:off x="457200" y="117475"/>
            <a:ext cx="8229600" cy="1143000"/>
          </a:xfrm>
        </p:spPr>
        <p:txBody>
          <a:bodyPr wrap="square" anchor="ctr">
            <a:normAutofit/>
          </a:bodyPr>
          <a:lstStyle/>
          <a:p>
            <a:r>
              <a:rPr lang="en-AU" dirty="0"/>
              <a:t>A Real-world Example</a:t>
            </a:r>
          </a:p>
        </p:txBody>
      </p:sp>
      <p:sp>
        <p:nvSpPr>
          <p:cNvPr id="3" name="Content Placeholder 2">
            <a:extLst>
              <a:ext uri="{FF2B5EF4-FFF2-40B4-BE49-F238E27FC236}">
                <a16:creationId xmlns:a16="http://schemas.microsoft.com/office/drawing/2014/main" id="{66A06FEA-1E3F-ABBE-A2C3-30E1A56583CD}"/>
              </a:ext>
            </a:extLst>
          </p:cNvPr>
          <p:cNvSpPr>
            <a:spLocks noGrp="1"/>
          </p:cNvSpPr>
          <p:nvPr>
            <p:ph sz="half" idx="1"/>
          </p:nvPr>
        </p:nvSpPr>
        <p:spPr>
          <a:xfrm>
            <a:off x="457200" y="1359925"/>
            <a:ext cx="4038600" cy="4525963"/>
          </a:xfrm>
        </p:spPr>
        <p:txBody>
          <a:bodyPr>
            <a:normAutofit/>
          </a:bodyPr>
          <a:lstStyle/>
          <a:p>
            <a:r>
              <a:rPr lang="en-GB" dirty="0"/>
              <a:t>Problem: How do you organize books in a library?</a:t>
            </a:r>
          </a:p>
          <a:p>
            <a:r>
              <a:rPr lang="en-GB" dirty="0"/>
              <a:t>Possible Data Structures:</a:t>
            </a:r>
          </a:p>
          <a:p>
            <a:pPr lvl="1"/>
            <a:r>
              <a:rPr lang="en-GB" dirty="0"/>
              <a:t>A list to keep all book titles.</a:t>
            </a:r>
          </a:p>
          <a:p>
            <a:pPr lvl="1"/>
            <a:r>
              <a:rPr lang="en-GB" dirty="0"/>
              <a:t>A dictionary to store books with their genres.</a:t>
            </a:r>
          </a:p>
          <a:p>
            <a:pPr lvl="1"/>
            <a:r>
              <a:rPr lang="en-GB" dirty="0"/>
              <a:t>A queue to handle book borrowing requests.</a:t>
            </a:r>
            <a:endParaRPr lang="en-AU" dirty="0"/>
          </a:p>
        </p:txBody>
      </p:sp>
      <p:pic>
        <p:nvPicPr>
          <p:cNvPr id="7" name="Picture 6" descr="A table with books on it&#10;&#10;Description automatically generated">
            <a:extLst>
              <a:ext uri="{FF2B5EF4-FFF2-40B4-BE49-F238E27FC236}">
                <a16:creationId xmlns:a16="http://schemas.microsoft.com/office/drawing/2014/main" id="{45043AB8-FB80-94B8-5740-389726FF6D0C}"/>
              </a:ext>
            </a:extLst>
          </p:cNvPr>
          <p:cNvPicPr>
            <a:picLocks noChangeAspect="1"/>
          </p:cNvPicPr>
          <p:nvPr/>
        </p:nvPicPr>
        <p:blipFill>
          <a:blip r:embed="rId2"/>
          <a:srcRect r="10769" b="1"/>
          <a:stretch/>
        </p:blipFill>
        <p:spPr>
          <a:xfrm>
            <a:off x="5448242" y="688976"/>
            <a:ext cx="3162357" cy="3543978"/>
          </a:xfrm>
          <a:prstGeom prst="rect">
            <a:avLst/>
          </a:prstGeom>
          <a:noFill/>
        </p:spPr>
      </p:pic>
    </p:spTree>
    <p:extLst>
      <p:ext uri="{BB962C8B-B14F-4D97-AF65-F5344CB8AC3E}">
        <p14:creationId xmlns:p14="http://schemas.microsoft.com/office/powerpoint/2010/main" val="38384790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619E4E-CF76-5AC4-42FB-4608BAFA7943}"/>
              </a:ext>
            </a:extLst>
          </p:cNvPr>
          <p:cNvSpPr>
            <a:spLocks noGrp="1"/>
          </p:cNvSpPr>
          <p:nvPr>
            <p:ph type="title"/>
          </p:nvPr>
        </p:nvSpPr>
        <p:spPr/>
        <p:txBody>
          <a:bodyPr/>
          <a:lstStyle/>
          <a:p>
            <a:r>
              <a:rPr lang="en-GB" dirty="0"/>
              <a:t>Common Data Structures</a:t>
            </a:r>
            <a:endParaRPr lang="en-AU" dirty="0"/>
          </a:p>
        </p:txBody>
      </p:sp>
      <p:sp>
        <p:nvSpPr>
          <p:cNvPr id="7" name="Rectangle 1">
            <a:extLst>
              <a:ext uri="{FF2B5EF4-FFF2-40B4-BE49-F238E27FC236}">
                <a16:creationId xmlns:a16="http://schemas.microsoft.com/office/drawing/2014/main" id="{FB7A4E44-94E8-1DAE-4DD9-831AF0F7EFB6}"/>
              </a:ext>
            </a:extLst>
          </p:cNvPr>
          <p:cNvSpPr>
            <a:spLocks noGrp="1" noChangeArrowheads="1"/>
          </p:cNvSpPr>
          <p:nvPr>
            <p:ph idx="1"/>
          </p:nvPr>
        </p:nvSpPr>
        <p:spPr bwMode="auto">
          <a:xfrm>
            <a:off x="457199" y="965797"/>
            <a:ext cx="8305801" cy="518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latinLnBrk="0">
              <a:lnSpc>
                <a:spcPct val="100000"/>
              </a:lnSpc>
              <a:buClrTx/>
              <a:buSzTx/>
              <a:buFontTx/>
              <a:buChar char="–"/>
              <a:tabLst/>
            </a:pPr>
            <a:r>
              <a:rPr lang="en-US" altLang="en-US" dirty="0"/>
              <a:t>Arrays</a:t>
            </a:r>
          </a:p>
          <a:p>
            <a:pPr lvl="1">
              <a:lnSpc>
                <a:spcPct val="100000"/>
              </a:lnSpc>
              <a:buFontTx/>
              <a:buChar char="–"/>
            </a:pPr>
            <a:r>
              <a:rPr lang="en-US" sz="1800" dirty="0"/>
              <a:t>A fixed sized collection of elements stored in a contiguous memory location, allowing efficient indexing and access. </a:t>
            </a:r>
          </a:p>
          <a:p>
            <a:pPr lvl="1">
              <a:lnSpc>
                <a:spcPct val="100000"/>
              </a:lnSpc>
              <a:buFontTx/>
              <a:buChar char="–"/>
            </a:pPr>
            <a:r>
              <a:rPr lang="en-US" altLang="en-US" sz="1800" dirty="0"/>
              <a:t>Example: numbers = [1, 2, 3, 4]</a:t>
            </a:r>
          </a:p>
          <a:p>
            <a:pPr marR="0" lvl="0" latinLnBrk="0">
              <a:lnSpc>
                <a:spcPct val="100000"/>
              </a:lnSpc>
              <a:buClrTx/>
              <a:buSzTx/>
              <a:buFontTx/>
              <a:buChar char="–"/>
              <a:tabLst/>
            </a:pPr>
            <a:r>
              <a:rPr lang="en-US" altLang="en-US" dirty="0"/>
              <a:t>List:</a:t>
            </a:r>
          </a:p>
          <a:p>
            <a:pPr lvl="1">
              <a:lnSpc>
                <a:spcPct val="100000"/>
              </a:lnSpc>
              <a:buFontTx/>
              <a:buChar char="–"/>
            </a:pPr>
            <a:r>
              <a:rPr lang="en-US" altLang="en-US" sz="1800" dirty="0"/>
              <a:t>A dynamic sized ordered collection of elements.</a:t>
            </a:r>
          </a:p>
          <a:p>
            <a:pPr lvl="1">
              <a:lnSpc>
                <a:spcPct val="100000"/>
              </a:lnSpc>
              <a:buFontTx/>
              <a:buChar char="–"/>
            </a:pPr>
            <a:r>
              <a:rPr lang="en-US" altLang="en-US" sz="1800" dirty="0"/>
              <a:t>Example: numbers = [1, 2, 3, 4]</a:t>
            </a:r>
          </a:p>
          <a:p>
            <a:pPr marR="0" lvl="0" latinLnBrk="0">
              <a:lnSpc>
                <a:spcPct val="100000"/>
              </a:lnSpc>
              <a:buClrTx/>
              <a:buSzTx/>
              <a:buFontTx/>
              <a:buChar char="–"/>
              <a:tabLst/>
            </a:pPr>
            <a:r>
              <a:rPr lang="en-US" altLang="en-US" dirty="0"/>
              <a:t>Trees</a:t>
            </a:r>
          </a:p>
          <a:p>
            <a:pPr lvl="1">
              <a:lnSpc>
                <a:spcPct val="100000"/>
              </a:lnSpc>
              <a:buFontTx/>
              <a:buChar char="–"/>
            </a:pPr>
            <a:r>
              <a:rPr lang="en-US" sz="1800" dirty="0"/>
              <a:t>A hierarchical data structure consisting of nodes, where each node has a value and links to child nodes.</a:t>
            </a:r>
          </a:p>
          <a:p>
            <a:pPr lvl="1">
              <a:lnSpc>
                <a:spcPct val="100000"/>
              </a:lnSpc>
              <a:buFontTx/>
              <a:buChar char="–"/>
            </a:pPr>
            <a:r>
              <a:rPr lang="en-US" altLang="en-US" sz="1800" dirty="0"/>
              <a:t>Example: binary tree</a:t>
            </a:r>
          </a:p>
          <a:p>
            <a:pPr marL="914400" lvl="2" indent="0">
              <a:lnSpc>
                <a:spcPct val="100000"/>
              </a:lnSpc>
              <a:buNone/>
            </a:pPr>
            <a:r>
              <a:rPr lang="en-US" altLang="en-US" sz="1200" dirty="0"/>
              <a:t>    </a:t>
            </a:r>
            <a:r>
              <a:rPr lang="en-US" altLang="en-US" sz="1400" dirty="0"/>
              <a:t>10</a:t>
            </a:r>
          </a:p>
          <a:p>
            <a:pPr marL="914400" lvl="2" indent="0">
              <a:lnSpc>
                <a:spcPct val="100000"/>
              </a:lnSpc>
              <a:buNone/>
            </a:pPr>
            <a:r>
              <a:rPr lang="en-US" altLang="en-US" sz="1400" dirty="0"/>
              <a:t>    /  \</a:t>
            </a:r>
          </a:p>
          <a:p>
            <a:pPr marL="914400" lvl="2" indent="0">
              <a:lnSpc>
                <a:spcPct val="100000"/>
              </a:lnSpc>
              <a:buNone/>
            </a:pPr>
            <a:r>
              <a:rPr lang="en-US" altLang="en-US" sz="1400" dirty="0"/>
              <a:t>   5    15</a:t>
            </a:r>
          </a:p>
          <a:p>
            <a:pPr marL="914400" lvl="2" indent="0">
              <a:lnSpc>
                <a:spcPct val="100000"/>
              </a:lnSpc>
              <a:buNone/>
            </a:pPr>
            <a:r>
              <a:rPr lang="en-US" altLang="en-US" sz="1400" dirty="0"/>
              <a:t>  / \   /  \</a:t>
            </a:r>
          </a:p>
          <a:p>
            <a:pPr marL="914400" lvl="2" indent="0">
              <a:lnSpc>
                <a:spcPct val="100000"/>
              </a:lnSpc>
              <a:buNone/>
            </a:pPr>
            <a:r>
              <a:rPr lang="en-US" altLang="en-US" sz="1400" dirty="0"/>
              <a:t>2   7 12  18</a:t>
            </a:r>
          </a:p>
        </p:txBody>
      </p:sp>
    </p:spTree>
    <p:extLst>
      <p:ext uri="{BB962C8B-B14F-4D97-AF65-F5344CB8AC3E}">
        <p14:creationId xmlns:p14="http://schemas.microsoft.com/office/powerpoint/2010/main" val="3122996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66050-61FD-F973-3CBF-C787026DC69A}"/>
              </a:ext>
            </a:extLst>
          </p:cNvPr>
          <p:cNvSpPr>
            <a:spLocks noGrp="1"/>
          </p:cNvSpPr>
          <p:nvPr>
            <p:ph type="title"/>
          </p:nvPr>
        </p:nvSpPr>
        <p:spPr/>
        <p:txBody>
          <a:bodyPr/>
          <a:lstStyle/>
          <a:p>
            <a:r>
              <a:rPr lang="en-AU" dirty="0"/>
              <a:t>COMP9123 – Data Structurers &amp; Algorithms</a:t>
            </a:r>
          </a:p>
        </p:txBody>
      </p:sp>
      <p:sp>
        <p:nvSpPr>
          <p:cNvPr id="3" name="Content Placeholder 2">
            <a:extLst>
              <a:ext uri="{FF2B5EF4-FFF2-40B4-BE49-F238E27FC236}">
                <a16:creationId xmlns:a16="http://schemas.microsoft.com/office/drawing/2014/main" id="{41353CD2-8D78-64B6-022E-1C699481451B}"/>
              </a:ext>
            </a:extLst>
          </p:cNvPr>
          <p:cNvSpPr>
            <a:spLocks noGrp="1"/>
          </p:cNvSpPr>
          <p:nvPr>
            <p:ph idx="1"/>
          </p:nvPr>
        </p:nvSpPr>
        <p:spPr/>
        <p:txBody>
          <a:bodyPr/>
          <a:lstStyle/>
          <a:p>
            <a:pPr marL="0" indent="0">
              <a:buNone/>
            </a:pPr>
            <a:r>
              <a:rPr lang="en-GB" dirty="0"/>
              <a:t>This unit is your formal introduction to algorithms and data structures, which will lay the foundations for you to come up with your own algorithms and data structures and be confident of their correctness. </a:t>
            </a:r>
          </a:p>
          <a:p>
            <a:endParaRPr lang="en-GB" dirty="0"/>
          </a:p>
          <a:p>
            <a:pPr marL="0" indent="0">
              <a:buNone/>
            </a:pPr>
            <a:r>
              <a:rPr lang="en-GB" b="1" dirty="0"/>
              <a:t>Our Goal</a:t>
            </a:r>
          </a:p>
          <a:p>
            <a:pPr marL="0" indent="0">
              <a:buNone/>
            </a:pPr>
            <a:r>
              <a:rPr lang="en-GB" dirty="0"/>
              <a:t>We would like you to develop an </a:t>
            </a:r>
            <a:r>
              <a:rPr lang="en-GB" b="1" dirty="0"/>
              <a:t>analytical mindset</a:t>
            </a:r>
            <a:r>
              <a:rPr lang="en-GB" dirty="0"/>
              <a:t> with which you could approach a real-world problem. You would be able to understand suitable data structures and algorithms to address this problem and then design and test your solutions with confidence.</a:t>
            </a:r>
            <a:endParaRPr lang="en-AU" dirty="0"/>
          </a:p>
        </p:txBody>
      </p:sp>
    </p:spTree>
    <p:extLst>
      <p:ext uri="{BB962C8B-B14F-4D97-AF65-F5344CB8AC3E}">
        <p14:creationId xmlns:p14="http://schemas.microsoft.com/office/powerpoint/2010/main" val="160272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556B2-9F60-58FA-B387-F4FF5F4F2CA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1F97153-6873-F04B-A365-BB5E8753E248}"/>
              </a:ext>
            </a:extLst>
          </p:cNvPr>
          <p:cNvSpPr>
            <a:spLocks noGrp="1"/>
          </p:cNvSpPr>
          <p:nvPr>
            <p:ph type="title"/>
          </p:nvPr>
        </p:nvSpPr>
        <p:spPr/>
        <p:txBody>
          <a:bodyPr/>
          <a:lstStyle/>
          <a:p>
            <a:r>
              <a:rPr lang="en-GB" dirty="0"/>
              <a:t>Common Data Structures</a:t>
            </a:r>
            <a:endParaRPr lang="en-AU" dirty="0"/>
          </a:p>
        </p:txBody>
      </p:sp>
      <p:sp>
        <p:nvSpPr>
          <p:cNvPr id="7" name="Rectangle 1">
            <a:extLst>
              <a:ext uri="{FF2B5EF4-FFF2-40B4-BE49-F238E27FC236}">
                <a16:creationId xmlns:a16="http://schemas.microsoft.com/office/drawing/2014/main" id="{5324B49F-048F-548D-0289-E4777F2C5D63}"/>
              </a:ext>
            </a:extLst>
          </p:cNvPr>
          <p:cNvSpPr>
            <a:spLocks noGrp="1" noChangeArrowheads="1"/>
          </p:cNvSpPr>
          <p:nvPr>
            <p:ph idx="1"/>
          </p:nvPr>
        </p:nvSpPr>
        <p:spPr bwMode="auto">
          <a:xfrm>
            <a:off x="457200" y="1450223"/>
            <a:ext cx="6477856" cy="4265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latinLnBrk="0">
              <a:lnSpc>
                <a:spcPct val="100000"/>
              </a:lnSpc>
              <a:buClrTx/>
              <a:buSzTx/>
              <a:buFontTx/>
              <a:buChar char="–"/>
              <a:tabLst/>
            </a:pPr>
            <a:r>
              <a:rPr lang="en-US" altLang="en-US" dirty="0"/>
              <a:t>Graphs</a:t>
            </a:r>
          </a:p>
          <a:p>
            <a:pPr lvl="1">
              <a:lnSpc>
                <a:spcPct val="100000"/>
              </a:lnSpc>
              <a:buFontTx/>
              <a:buChar char="–"/>
            </a:pPr>
            <a:r>
              <a:rPr lang="en-US" dirty="0"/>
              <a:t>A collection of nodes (vertices) connected by edges.</a:t>
            </a:r>
          </a:p>
          <a:p>
            <a:pPr lvl="1">
              <a:lnSpc>
                <a:spcPct val="100000"/>
              </a:lnSpc>
              <a:buFontTx/>
              <a:buChar char="–"/>
            </a:pPr>
            <a:r>
              <a:rPr lang="en-US" dirty="0"/>
              <a:t>Graphs can be directed or undirected and are used to represent relationships.</a:t>
            </a:r>
            <a:endParaRPr lang="en-US" altLang="en-US" dirty="0"/>
          </a:p>
          <a:p>
            <a:pPr lvl="1">
              <a:lnSpc>
                <a:spcPct val="100000"/>
              </a:lnSpc>
              <a:buFontTx/>
              <a:buChar char="–"/>
            </a:pPr>
            <a:r>
              <a:rPr lang="en-US" altLang="en-US" sz="1800" dirty="0"/>
              <a:t>Example: </a:t>
            </a:r>
            <a:r>
              <a:rPr lang="en-US" sz="1800" dirty="0"/>
              <a:t>Graph as an adjacency list</a:t>
            </a:r>
          </a:p>
          <a:p>
            <a:pPr marL="914400" lvl="2" indent="0">
              <a:lnSpc>
                <a:spcPct val="100000"/>
              </a:lnSpc>
              <a:buNone/>
            </a:pPr>
            <a:r>
              <a:rPr lang="en-US" altLang="en-US" sz="1800" dirty="0"/>
              <a:t>graph = {</a:t>
            </a:r>
          </a:p>
          <a:p>
            <a:pPr marL="914400" lvl="2" indent="0">
              <a:lnSpc>
                <a:spcPct val="100000"/>
              </a:lnSpc>
              <a:buNone/>
            </a:pPr>
            <a:r>
              <a:rPr lang="en-US" altLang="en-US" sz="1800" dirty="0"/>
              <a:t>    'A': ['B', 'C'],</a:t>
            </a:r>
          </a:p>
          <a:p>
            <a:pPr marL="914400" lvl="2" indent="0">
              <a:lnSpc>
                <a:spcPct val="100000"/>
              </a:lnSpc>
              <a:buNone/>
            </a:pPr>
            <a:r>
              <a:rPr lang="en-US" altLang="en-US" sz="1800" dirty="0"/>
              <a:t>    'B': ['A', 'D'],</a:t>
            </a:r>
          </a:p>
          <a:p>
            <a:pPr marL="914400" lvl="2" indent="0">
              <a:lnSpc>
                <a:spcPct val="100000"/>
              </a:lnSpc>
              <a:buNone/>
            </a:pPr>
            <a:r>
              <a:rPr lang="en-US" altLang="en-US" sz="1800" dirty="0"/>
              <a:t>    'C': ['A', 'D'],</a:t>
            </a:r>
          </a:p>
          <a:p>
            <a:pPr marL="914400" lvl="2" indent="0">
              <a:lnSpc>
                <a:spcPct val="100000"/>
              </a:lnSpc>
              <a:buNone/>
            </a:pPr>
            <a:r>
              <a:rPr lang="en-US" altLang="en-US" sz="1800" dirty="0"/>
              <a:t>    'D': ['B', 'C']</a:t>
            </a:r>
          </a:p>
          <a:p>
            <a:pPr marL="914400" lvl="2" indent="0">
              <a:lnSpc>
                <a:spcPct val="100000"/>
              </a:lnSpc>
              <a:buNone/>
            </a:pPr>
            <a:r>
              <a:rPr lang="en-US" altLang="en-US" sz="1800" dirty="0"/>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1765438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5C34D6-C08F-FCF7-973E-66322A929758}"/>
              </a:ext>
            </a:extLst>
          </p:cNvPr>
          <p:cNvSpPr>
            <a:spLocks noGrp="1"/>
          </p:cNvSpPr>
          <p:nvPr>
            <p:ph type="title"/>
          </p:nvPr>
        </p:nvSpPr>
        <p:spPr/>
        <p:txBody>
          <a:bodyPr/>
          <a:lstStyle/>
          <a:p>
            <a:r>
              <a:rPr lang="en-AU" dirty="0"/>
              <a:t>Python</a:t>
            </a:r>
          </a:p>
        </p:txBody>
      </p:sp>
      <p:sp>
        <p:nvSpPr>
          <p:cNvPr id="5" name="Text Placeholder 4">
            <a:extLst>
              <a:ext uri="{FF2B5EF4-FFF2-40B4-BE49-F238E27FC236}">
                <a16:creationId xmlns:a16="http://schemas.microsoft.com/office/drawing/2014/main" id="{B526A005-22A0-FE64-9E22-1819B4EFF775}"/>
              </a:ext>
            </a:extLst>
          </p:cNvPr>
          <p:cNvSpPr>
            <a:spLocks noGrp="1"/>
          </p:cNvSpPr>
          <p:nvPr>
            <p:ph type="body" sz="quarter" idx="11"/>
          </p:nvPr>
        </p:nvSpPr>
        <p:spPr/>
        <p:txBody>
          <a:bodyPr/>
          <a:lstStyle/>
          <a:p>
            <a:endParaRPr lang="en-AU"/>
          </a:p>
        </p:txBody>
      </p:sp>
    </p:spTree>
    <p:extLst>
      <p:ext uri="{BB962C8B-B14F-4D97-AF65-F5344CB8AC3E}">
        <p14:creationId xmlns:p14="http://schemas.microsoft.com/office/powerpoint/2010/main" val="574072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5ED536-B3EE-023F-E155-D040ABE49C0C}"/>
              </a:ext>
            </a:extLst>
          </p:cNvPr>
          <p:cNvSpPr>
            <a:spLocks noGrp="1"/>
          </p:cNvSpPr>
          <p:nvPr>
            <p:ph type="title"/>
          </p:nvPr>
        </p:nvSpPr>
        <p:spPr/>
        <p:txBody>
          <a:bodyPr/>
          <a:lstStyle/>
          <a:p>
            <a:r>
              <a:rPr lang="en-AU" dirty="0"/>
              <a:t>Introduction to Python</a:t>
            </a:r>
          </a:p>
        </p:txBody>
      </p:sp>
      <p:sp>
        <p:nvSpPr>
          <p:cNvPr id="5" name="Content Placeholder 4">
            <a:extLst>
              <a:ext uri="{FF2B5EF4-FFF2-40B4-BE49-F238E27FC236}">
                <a16:creationId xmlns:a16="http://schemas.microsoft.com/office/drawing/2014/main" id="{0DE14CD6-A795-2724-29D2-7A1530395D10}"/>
              </a:ext>
            </a:extLst>
          </p:cNvPr>
          <p:cNvSpPr>
            <a:spLocks noGrp="1"/>
          </p:cNvSpPr>
          <p:nvPr>
            <p:ph idx="1"/>
          </p:nvPr>
        </p:nvSpPr>
        <p:spPr/>
        <p:txBody>
          <a:bodyPr/>
          <a:lstStyle/>
          <a:p>
            <a:pPr marL="0" indent="0">
              <a:buNone/>
            </a:pPr>
            <a:r>
              <a:rPr lang="en-GB" dirty="0"/>
              <a:t>A high-level, interpreted programming language known for its readability and simplicity.</a:t>
            </a:r>
          </a:p>
          <a:p>
            <a:pPr marL="0" indent="0">
              <a:buNone/>
            </a:pPr>
            <a:r>
              <a:rPr lang="en-GB" dirty="0"/>
              <a:t>Data Types: Different kinds of data that Python can handle, such as:</a:t>
            </a:r>
          </a:p>
          <a:p>
            <a:pPr marL="0" indent="0">
              <a:buNone/>
            </a:pPr>
            <a:endParaRPr lang="en-GB" dirty="0"/>
          </a:p>
        </p:txBody>
      </p:sp>
      <p:graphicFrame>
        <p:nvGraphicFramePr>
          <p:cNvPr id="2" name="Table 1">
            <a:extLst>
              <a:ext uri="{FF2B5EF4-FFF2-40B4-BE49-F238E27FC236}">
                <a16:creationId xmlns:a16="http://schemas.microsoft.com/office/drawing/2014/main" id="{C22FB79E-B3E1-E137-742E-7280599A0DBB}"/>
              </a:ext>
            </a:extLst>
          </p:cNvPr>
          <p:cNvGraphicFramePr>
            <a:graphicFrameLocks noGrp="1"/>
          </p:cNvGraphicFramePr>
          <p:nvPr>
            <p:extLst>
              <p:ext uri="{D42A27DB-BD31-4B8C-83A1-F6EECF244321}">
                <p14:modId xmlns:p14="http://schemas.microsoft.com/office/powerpoint/2010/main" val="2872067456"/>
              </p:ext>
            </p:extLst>
          </p:nvPr>
        </p:nvGraphicFramePr>
        <p:xfrm>
          <a:off x="523875" y="2974341"/>
          <a:ext cx="7962900" cy="3119120"/>
        </p:xfrm>
        <a:graphic>
          <a:graphicData uri="http://schemas.openxmlformats.org/drawingml/2006/table">
            <a:tbl>
              <a:tblPr firstRow="1" bandRow="1">
                <a:tableStyleId>{5C22544A-7EE6-4342-B048-85BDC9FD1C3A}</a:tableStyleId>
              </a:tblPr>
              <a:tblGrid>
                <a:gridCol w="1971675">
                  <a:extLst>
                    <a:ext uri="{9D8B030D-6E8A-4147-A177-3AD203B41FA5}">
                      <a16:colId xmlns:a16="http://schemas.microsoft.com/office/drawing/2014/main" val="672632890"/>
                    </a:ext>
                  </a:extLst>
                </a:gridCol>
                <a:gridCol w="1571625">
                  <a:extLst>
                    <a:ext uri="{9D8B030D-6E8A-4147-A177-3AD203B41FA5}">
                      <a16:colId xmlns:a16="http://schemas.microsoft.com/office/drawing/2014/main" val="2676016954"/>
                    </a:ext>
                  </a:extLst>
                </a:gridCol>
                <a:gridCol w="4419600">
                  <a:extLst>
                    <a:ext uri="{9D8B030D-6E8A-4147-A177-3AD203B41FA5}">
                      <a16:colId xmlns:a16="http://schemas.microsoft.com/office/drawing/2014/main" val="2487381155"/>
                    </a:ext>
                  </a:extLst>
                </a:gridCol>
              </a:tblGrid>
              <a:tr h="370840">
                <a:tc>
                  <a:txBody>
                    <a:bodyPr/>
                    <a:lstStyle/>
                    <a:p>
                      <a:r>
                        <a:rPr lang="en-US" dirty="0"/>
                        <a:t>Category</a:t>
                      </a:r>
                    </a:p>
                  </a:txBody>
                  <a:tcPr/>
                </a:tc>
                <a:tc>
                  <a:txBody>
                    <a:bodyPr/>
                    <a:lstStyle/>
                    <a:p>
                      <a:r>
                        <a:rPr lang="en-US" dirty="0"/>
                        <a:t>Data Type</a:t>
                      </a:r>
                    </a:p>
                  </a:txBody>
                  <a:tcPr/>
                </a:tc>
                <a:tc>
                  <a:txBody>
                    <a:bodyPr/>
                    <a:lstStyle/>
                    <a:p>
                      <a:r>
                        <a:rPr lang="en-US" dirty="0"/>
                        <a:t>Example</a:t>
                      </a:r>
                    </a:p>
                  </a:txBody>
                  <a:tcPr/>
                </a:tc>
                <a:extLst>
                  <a:ext uri="{0D108BD9-81ED-4DB2-BD59-A6C34878D82A}">
                    <a16:rowId xmlns:a16="http://schemas.microsoft.com/office/drawing/2014/main" val="3399394425"/>
                  </a:ext>
                </a:extLst>
              </a:tr>
              <a:tr h="370840">
                <a:tc>
                  <a:txBody>
                    <a:bodyPr/>
                    <a:lstStyle/>
                    <a:p>
                      <a:r>
                        <a:rPr lang="en-US" dirty="0"/>
                        <a:t>Text Type</a:t>
                      </a:r>
                    </a:p>
                  </a:txBody>
                  <a:tcPr/>
                </a:tc>
                <a:tc>
                  <a:txBody>
                    <a:bodyPr/>
                    <a:lstStyle/>
                    <a:p>
                      <a:r>
                        <a:rPr lang="en-US" dirty="0"/>
                        <a:t>str</a:t>
                      </a:r>
                    </a:p>
                  </a:txBody>
                  <a:tcPr/>
                </a:tc>
                <a:tc>
                  <a:txBody>
                    <a:bodyPr/>
                    <a:lstStyle/>
                    <a:p>
                      <a:r>
                        <a:rPr lang="en-US" sz="1800" b="0" i="0" kern="1200" dirty="0">
                          <a:solidFill>
                            <a:schemeClr val="dk1"/>
                          </a:solidFill>
                          <a:effectLst/>
                          <a:latin typeface="+mn-lt"/>
                          <a:ea typeface="+mn-ea"/>
                          <a:cs typeface="+mn-cs"/>
                        </a:rPr>
                        <a:t>x = "Hello World"</a:t>
                      </a:r>
                      <a:endParaRPr lang="en-US" dirty="0"/>
                    </a:p>
                  </a:txBody>
                  <a:tcPr/>
                </a:tc>
                <a:extLst>
                  <a:ext uri="{0D108BD9-81ED-4DB2-BD59-A6C34878D82A}">
                    <a16:rowId xmlns:a16="http://schemas.microsoft.com/office/drawing/2014/main" val="488801181"/>
                  </a:ext>
                </a:extLst>
              </a:tr>
              <a:tr h="370840">
                <a:tc rowSpan="3">
                  <a:txBody>
                    <a:bodyPr/>
                    <a:lstStyle/>
                    <a:p>
                      <a:pPr algn="l"/>
                      <a:r>
                        <a:rPr lang="en-US" dirty="0"/>
                        <a:t>Numeric Type</a:t>
                      </a:r>
                    </a:p>
                  </a:txBody>
                  <a:tcPr anchor="ctr"/>
                </a:tc>
                <a:tc>
                  <a:txBody>
                    <a:bodyPr/>
                    <a:lstStyle/>
                    <a:p>
                      <a:r>
                        <a:rPr lang="en-US" dirty="0"/>
                        <a:t>int</a:t>
                      </a:r>
                    </a:p>
                  </a:txBody>
                  <a:tcPr/>
                </a:tc>
                <a:tc>
                  <a:txBody>
                    <a:bodyPr/>
                    <a:lstStyle/>
                    <a:p>
                      <a:pPr algn="l" fontAlgn="t"/>
                      <a:r>
                        <a:rPr lang="en-US" dirty="0">
                          <a:effectLst/>
                          <a:latin typeface="Consolas" panose="020B0609020204030204" pitchFamily="49" charset="0"/>
                        </a:rPr>
                        <a:t>x = 20</a:t>
                      </a:r>
                    </a:p>
                  </a:txBody>
                  <a:tcPr marL="121920" marR="60960" marT="60960" marB="60960"/>
                </a:tc>
                <a:extLst>
                  <a:ext uri="{0D108BD9-81ED-4DB2-BD59-A6C34878D82A}">
                    <a16:rowId xmlns:a16="http://schemas.microsoft.com/office/drawing/2014/main" val="313956344"/>
                  </a:ext>
                </a:extLst>
              </a:tr>
              <a:tr h="370840">
                <a:tc vMerge="1">
                  <a:txBody>
                    <a:bodyPr/>
                    <a:lstStyle/>
                    <a:p>
                      <a:endParaRPr lang="en-US" dirty="0"/>
                    </a:p>
                  </a:txBody>
                  <a:tcPr/>
                </a:tc>
                <a:tc>
                  <a:txBody>
                    <a:bodyPr/>
                    <a:lstStyle/>
                    <a:p>
                      <a:r>
                        <a:rPr lang="en-US" dirty="0"/>
                        <a:t>float</a:t>
                      </a:r>
                    </a:p>
                  </a:txBody>
                  <a:tcPr/>
                </a:tc>
                <a:tc>
                  <a:txBody>
                    <a:bodyPr/>
                    <a:lstStyle/>
                    <a:p>
                      <a:pPr algn="l" fontAlgn="t"/>
                      <a:r>
                        <a:rPr lang="en-US" dirty="0">
                          <a:effectLst/>
                          <a:latin typeface="Consolas" panose="020B0609020204030204" pitchFamily="49" charset="0"/>
                        </a:rPr>
                        <a:t>x = 20.5</a:t>
                      </a:r>
                    </a:p>
                  </a:txBody>
                  <a:tcPr marL="121920" marR="60960" marT="60960" marB="60960"/>
                </a:tc>
                <a:extLst>
                  <a:ext uri="{0D108BD9-81ED-4DB2-BD59-A6C34878D82A}">
                    <a16:rowId xmlns:a16="http://schemas.microsoft.com/office/drawing/2014/main" val="1744785783"/>
                  </a:ext>
                </a:extLst>
              </a:tr>
              <a:tr h="370840">
                <a:tc vMerge="1">
                  <a:txBody>
                    <a:bodyPr/>
                    <a:lstStyle/>
                    <a:p>
                      <a:endParaRPr lang="en-US" dirty="0"/>
                    </a:p>
                  </a:txBody>
                  <a:tcPr/>
                </a:tc>
                <a:tc>
                  <a:txBody>
                    <a:bodyPr/>
                    <a:lstStyle/>
                    <a:p>
                      <a:r>
                        <a:rPr lang="en-US" dirty="0"/>
                        <a:t>complex</a:t>
                      </a:r>
                    </a:p>
                  </a:txBody>
                  <a:tcPr/>
                </a:tc>
                <a:tc>
                  <a:txBody>
                    <a:bodyPr/>
                    <a:lstStyle/>
                    <a:p>
                      <a:pPr algn="l" fontAlgn="t"/>
                      <a:r>
                        <a:rPr lang="en-US" dirty="0">
                          <a:effectLst/>
                          <a:latin typeface="Consolas" panose="020B0609020204030204" pitchFamily="49" charset="0"/>
                        </a:rPr>
                        <a:t>x = 1j</a:t>
                      </a:r>
                    </a:p>
                  </a:txBody>
                  <a:tcPr marL="121920" marR="60960" marT="60960" marB="60960"/>
                </a:tc>
                <a:extLst>
                  <a:ext uri="{0D108BD9-81ED-4DB2-BD59-A6C34878D82A}">
                    <a16:rowId xmlns:a16="http://schemas.microsoft.com/office/drawing/2014/main" val="3452088328"/>
                  </a:ext>
                </a:extLst>
              </a:tr>
              <a:tr h="370840">
                <a:tc rowSpan="3">
                  <a:txBody>
                    <a:bodyPr/>
                    <a:lstStyle/>
                    <a:p>
                      <a:r>
                        <a:rPr lang="en-US" dirty="0"/>
                        <a:t>Sequence Type</a:t>
                      </a:r>
                    </a:p>
                  </a:txBody>
                  <a:tcPr anchor="ctr"/>
                </a:tc>
                <a:tc>
                  <a:txBody>
                    <a:bodyPr/>
                    <a:lstStyle/>
                    <a:p>
                      <a:r>
                        <a:rPr lang="en-US" dirty="0"/>
                        <a:t>list</a:t>
                      </a:r>
                    </a:p>
                  </a:txBody>
                  <a:tcPr/>
                </a:tc>
                <a:tc>
                  <a:txBody>
                    <a:bodyPr/>
                    <a:lstStyle/>
                    <a:p>
                      <a:pPr algn="l" fontAlgn="t"/>
                      <a:r>
                        <a:rPr lang="en-US" dirty="0">
                          <a:effectLst/>
                          <a:latin typeface="Consolas" panose="020B0609020204030204" pitchFamily="49" charset="0"/>
                        </a:rPr>
                        <a:t>x = ["apple", "banana", "cherry"]</a:t>
                      </a:r>
                    </a:p>
                  </a:txBody>
                  <a:tcPr marL="121920" marR="60960" marT="60960" marB="60960"/>
                </a:tc>
                <a:extLst>
                  <a:ext uri="{0D108BD9-81ED-4DB2-BD59-A6C34878D82A}">
                    <a16:rowId xmlns:a16="http://schemas.microsoft.com/office/drawing/2014/main" val="1101559993"/>
                  </a:ext>
                </a:extLst>
              </a:tr>
              <a:tr h="370840">
                <a:tc vMerge="1">
                  <a:txBody>
                    <a:bodyPr/>
                    <a:lstStyle/>
                    <a:p>
                      <a:endParaRPr lang="en-US" dirty="0"/>
                    </a:p>
                  </a:txBody>
                  <a:tcPr/>
                </a:tc>
                <a:tc>
                  <a:txBody>
                    <a:bodyPr/>
                    <a:lstStyle/>
                    <a:p>
                      <a:r>
                        <a:rPr lang="en-US" dirty="0"/>
                        <a:t>tuple</a:t>
                      </a:r>
                    </a:p>
                  </a:txBody>
                  <a:tcPr/>
                </a:tc>
                <a:tc>
                  <a:txBody>
                    <a:bodyPr/>
                    <a:lstStyle/>
                    <a:p>
                      <a:pPr algn="l" fontAlgn="t"/>
                      <a:r>
                        <a:rPr lang="en-US" dirty="0">
                          <a:effectLst/>
                          <a:latin typeface="Consolas" panose="020B0609020204030204" pitchFamily="49" charset="0"/>
                        </a:rPr>
                        <a:t>x = ("apple", "banana", "cherry")</a:t>
                      </a:r>
                    </a:p>
                  </a:txBody>
                  <a:tcPr marL="121920" marR="60960" marT="60960" marB="60960"/>
                </a:tc>
                <a:extLst>
                  <a:ext uri="{0D108BD9-81ED-4DB2-BD59-A6C34878D82A}">
                    <a16:rowId xmlns:a16="http://schemas.microsoft.com/office/drawing/2014/main" val="2796592715"/>
                  </a:ext>
                </a:extLst>
              </a:tr>
              <a:tr h="370840">
                <a:tc vMerge="1">
                  <a:txBody>
                    <a:bodyPr/>
                    <a:lstStyle/>
                    <a:p>
                      <a:endParaRPr lang="en-US" dirty="0"/>
                    </a:p>
                  </a:txBody>
                  <a:tcPr/>
                </a:tc>
                <a:tc>
                  <a:txBody>
                    <a:bodyPr/>
                    <a:lstStyle/>
                    <a:p>
                      <a:r>
                        <a:rPr lang="en-US" dirty="0"/>
                        <a:t>range</a:t>
                      </a:r>
                    </a:p>
                  </a:txBody>
                  <a:tcPr/>
                </a:tc>
                <a:tc>
                  <a:txBody>
                    <a:bodyPr/>
                    <a:lstStyle/>
                    <a:p>
                      <a:pPr algn="l" fontAlgn="t"/>
                      <a:r>
                        <a:rPr lang="en-US" dirty="0">
                          <a:effectLst/>
                          <a:latin typeface="Consolas" panose="020B0609020204030204" pitchFamily="49" charset="0"/>
                        </a:rPr>
                        <a:t>x = range(6)</a:t>
                      </a:r>
                    </a:p>
                  </a:txBody>
                  <a:tcPr marL="121920" marR="60960" marT="60960" marB="60960"/>
                </a:tc>
                <a:extLst>
                  <a:ext uri="{0D108BD9-81ED-4DB2-BD59-A6C34878D82A}">
                    <a16:rowId xmlns:a16="http://schemas.microsoft.com/office/drawing/2014/main" val="3423223233"/>
                  </a:ext>
                </a:extLst>
              </a:tr>
            </a:tbl>
          </a:graphicData>
        </a:graphic>
      </p:graphicFrame>
    </p:spTree>
    <p:extLst>
      <p:ext uri="{BB962C8B-B14F-4D97-AF65-F5344CB8AC3E}">
        <p14:creationId xmlns:p14="http://schemas.microsoft.com/office/powerpoint/2010/main" val="28553748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F5CCB-F158-A78C-E5F0-40DC8231014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E47E73B-96CB-FC73-7445-A95AA5AFF223}"/>
              </a:ext>
            </a:extLst>
          </p:cNvPr>
          <p:cNvSpPr>
            <a:spLocks noGrp="1"/>
          </p:cNvSpPr>
          <p:nvPr>
            <p:ph type="title"/>
          </p:nvPr>
        </p:nvSpPr>
        <p:spPr/>
        <p:txBody>
          <a:bodyPr/>
          <a:lstStyle/>
          <a:p>
            <a:r>
              <a:rPr lang="en-AU" dirty="0"/>
              <a:t>Introduction to Python</a:t>
            </a:r>
          </a:p>
        </p:txBody>
      </p:sp>
      <p:graphicFrame>
        <p:nvGraphicFramePr>
          <p:cNvPr id="2" name="Table 1">
            <a:extLst>
              <a:ext uri="{FF2B5EF4-FFF2-40B4-BE49-F238E27FC236}">
                <a16:creationId xmlns:a16="http://schemas.microsoft.com/office/drawing/2014/main" id="{B9D55BD9-2D5C-1316-F3FD-6945CE52584F}"/>
              </a:ext>
            </a:extLst>
          </p:cNvPr>
          <p:cNvGraphicFramePr>
            <a:graphicFrameLocks noGrp="1"/>
          </p:cNvGraphicFramePr>
          <p:nvPr>
            <p:extLst>
              <p:ext uri="{D42A27DB-BD31-4B8C-83A1-F6EECF244321}">
                <p14:modId xmlns:p14="http://schemas.microsoft.com/office/powerpoint/2010/main" val="2300602585"/>
              </p:ext>
            </p:extLst>
          </p:nvPr>
        </p:nvGraphicFramePr>
        <p:xfrm>
          <a:off x="590549" y="1178243"/>
          <a:ext cx="8096251" cy="3815080"/>
        </p:xfrm>
        <a:graphic>
          <a:graphicData uri="http://schemas.openxmlformats.org/drawingml/2006/table">
            <a:tbl>
              <a:tblPr firstRow="1" bandRow="1">
                <a:tableStyleId>{5C22544A-7EE6-4342-B048-85BDC9FD1C3A}</a:tableStyleId>
              </a:tblPr>
              <a:tblGrid>
                <a:gridCol w="1993549">
                  <a:extLst>
                    <a:ext uri="{9D8B030D-6E8A-4147-A177-3AD203B41FA5}">
                      <a16:colId xmlns:a16="http://schemas.microsoft.com/office/drawing/2014/main" val="672632890"/>
                    </a:ext>
                  </a:extLst>
                </a:gridCol>
                <a:gridCol w="1625952">
                  <a:extLst>
                    <a:ext uri="{9D8B030D-6E8A-4147-A177-3AD203B41FA5}">
                      <a16:colId xmlns:a16="http://schemas.microsoft.com/office/drawing/2014/main" val="2676016954"/>
                    </a:ext>
                  </a:extLst>
                </a:gridCol>
                <a:gridCol w="4476750">
                  <a:extLst>
                    <a:ext uri="{9D8B030D-6E8A-4147-A177-3AD203B41FA5}">
                      <a16:colId xmlns:a16="http://schemas.microsoft.com/office/drawing/2014/main" val="2487381155"/>
                    </a:ext>
                  </a:extLst>
                </a:gridCol>
              </a:tblGrid>
              <a:tr h="370840">
                <a:tc>
                  <a:txBody>
                    <a:bodyPr/>
                    <a:lstStyle/>
                    <a:p>
                      <a:r>
                        <a:rPr lang="en-US" dirty="0"/>
                        <a:t>Category</a:t>
                      </a:r>
                    </a:p>
                  </a:txBody>
                  <a:tcPr/>
                </a:tc>
                <a:tc>
                  <a:txBody>
                    <a:bodyPr/>
                    <a:lstStyle/>
                    <a:p>
                      <a:r>
                        <a:rPr lang="en-US" dirty="0"/>
                        <a:t>Data Type</a:t>
                      </a:r>
                    </a:p>
                  </a:txBody>
                  <a:tcPr/>
                </a:tc>
                <a:tc>
                  <a:txBody>
                    <a:bodyPr/>
                    <a:lstStyle/>
                    <a:p>
                      <a:r>
                        <a:rPr lang="en-US" dirty="0"/>
                        <a:t>Example</a:t>
                      </a:r>
                    </a:p>
                  </a:txBody>
                  <a:tcPr/>
                </a:tc>
                <a:extLst>
                  <a:ext uri="{0D108BD9-81ED-4DB2-BD59-A6C34878D82A}">
                    <a16:rowId xmlns:a16="http://schemas.microsoft.com/office/drawing/2014/main" val="3399394425"/>
                  </a:ext>
                </a:extLst>
              </a:tr>
              <a:tr h="370840">
                <a:tc>
                  <a:txBody>
                    <a:bodyPr/>
                    <a:lstStyle/>
                    <a:p>
                      <a:r>
                        <a:rPr lang="en-US" dirty="0"/>
                        <a:t>Mapping Type</a:t>
                      </a:r>
                    </a:p>
                  </a:txBody>
                  <a:tcPr/>
                </a:tc>
                <a:tc>
                  <a:txBody>
                    <a:bodyPr/>
                    <a:lstStyle/>
                    <a:p>
                      <a:r>
                        <a:rPr lang="en-US" dirty="0" err="1"/>
                        <a:t>dict</a:t>
                      </a:r>
                      <a:endParaRPr lang="en-US" dirty="0"/>
                    </a:p>
                  </a:txBody>
                  <a:tcPr/>
                </a:tc>
                <a:tc>
                  <a:txBody>
                    <a:bodyPr/>
                    <a:lstStyle/>
                    <a:p>
                      <a:pPr algn="l" fontAlgn="t"/>
                      <a:r>
                        <a:rPr lang="en-US" dirty="0">
                          <a:effectLst/>
                          <a:latin typeface="Consolas" panose="020B0609020204030204" pitchFamily="49" charset="0"/>
                        </a:rPr>
                        <a:t>x = {"name" : "John", "age" : 36}</a:t>
                      </a:r>
                    </a:p>
                  </a:txBody>
                  <a:tcPr marL="121920" marR="60960" marT="60960" marB="60960"/>
                </a:tc>
                <a:extLst>
                  <a:ext uri="{0D108BD9-81ED-4DB2-BD59-A6C34878D82A}">
                    <a16:rowId xmlns:a16="http://schemas.microsoft.com/office/drawing/2014/main" val="488801181"/>
                  </a:ext>
                </a:extLst>
              </a:tr>
              <a:tr h="370840">
                <a:tc rowSpan="2">
                  <a:txBody>
                    <a:bodyPr/>
                    <a:lstStyle/>
                    <a:p>
                      <a:r>
                        <a:rPr lang="en-US" dirty="0"/>
                        <a:t>Set Type</a:t>
                      </a:r>
                    </a:p>
                  </a:txBody>
                  <a:tcPr anchor="ctr"/>
                </a:tc>
                <a:tc>
                  <a:txBody>
                    <a:bodyPr/>
                    <a:lstStyle/>
                    <a:p>
                      <a:r>
                        <a:rPr lang="en-US" dirty="0"/>
                        <a:t>set</a:t>
                      </a:r>
                    </a:p>
                  </a:txBody>
                  <a:tcPr/>
                </a:tc>
                <a:tc>
                  <a:txBody>
                    <a:bodyPr/>
                    <a:lstStyle/>
                    <a:p>
                      <a:pPr algn="l" fontAlgn="t"/>
                      <a:r>
                        <a:rPr lang="en-US" dirty="0">
                          <a:effectLst/>
                          <a:latin typeface="Consolas" panose="020B0609020204030204" pitchFamily="49" charset="0"/>
                        </a:rPr>
                        <a:t>x = {"apple", "banana", "cherry"}</a:t>
                      </a:r>
                    </a:p>
                  </a:txBody>
                  <a:tcPr marL="121920" marR="60960" marT="60960" marB="60960"/>
                </a:tc>
                <a:extLst>
                  <a:ext uri="{0D108BD9-81ED-4DB2-BD59-A6C34878D82A}">
                    <a16:rowId xmlns:a16="http://schemas.microsoft.com/office/drawing/2014/main" val="1101559993"/>
                  </a:ext>
                </a:extLst>
              </a:tr>
              <a:tr h="370840">
                <a:tc vMerge="1">
                  <a:txBody>
                    <a:bodyPr/>
                    <a:lstStyle/>
                    <a:p>
                      <a:endParaRPr lang="en-US" dirty="0"/>
                    </a:p>
                  </a:txBody>
                  <a:tcPr/>
                </a:tc>
                <a:tc>
                  <a:txBody>
                    <a:bodyPr/>
                    <a:lstStyle/>
                    <a:p>
                      <a:r>
                        <a:rPr lang="en-US" dirty="0" err="1"/>
                        <a:t>frozenset</a:t>
                      </a:r>
                      <a:endParaRPr lang="en-US" dirty="0"/>
                    </a:p>
                  </a:txBody>
                  <a:tcPr/>
                </a:tc>
                <a:tc>
                  <a:txBody>
                    <a:bodyPr/>
                    <a:lstStyle/>
                    <a:p>
                      <a:pPr algn="l" fontAlgn="t"/>
                      <a:r>
                        <a:rPr lang="en-US" dirty="0">
                          <a:effectLst/>
                          <a:latin typeface="Consolas" panose="020B0609020204030204" pitchFamily="49" charset="0"/>
                        </a:rPr>
                        <a:t>x = </a:t>
                      </a:r>
                      <a:r>
                        <a:rPr lang="en-US" dirty="0" err="1">
                          <a:effectLst/>
                          <a:latin typeface="Consolas" panose="020B0609020204030204" pitchFamily="49" charset="0"/>
                        </a:rPr>
                        <a:t>frozenset</a:t>
                      </a:r>
                      <a:r>
                        <a:rPr lang="en-US" dirty="0">
                          <a:effectLst/>
                          <a:latin typeface="Consolas" panose="020B0609020204030204" pitchFamily="49" charset="0"/>
                        </a:rPr>
                        <a:t>({"apple", "banana", "cherry"})</a:t>
                      </a:r>
                    </a:p>
                  </a:txBody>
                  <a:tcPr marL="121920" marR="60960" marT="60960" marB="60960"/>
                </a:tc>
                <a:extLst>
                  <a:ext uri="{0D108BD9-81ED-4DB2-BD59-A6C34878D82A}">
                    <a16:rowId xmlns:a16="http://schemas.microsoft.com/office/drawing/2014/main" val="2796592715"/>
                  </a:ext>
                </a:extLst>
              </a:tr>
              <a:tr h="370840">
                <a:tc>
                  <a:txBody>
                    <a:bodyPr/>
                    <a:lstStyle/>
                    <a:p>
                      <a:r>
                        <a:rPr lang="en-US" dirty="0"/>
                        <a:t>Boolean Type</a:t>
                      </a:r>
                    </a:p>
                  </a:txBody>
                  <a:tcPr/>
                </a:tc>
                <a:tc>
                  <a:txBody>
                    <a:bodyPr/>
                    <a:lstStyle/>
                    <a:p>
                      <a:r>
                        <a:rPr lang="en-US" dirty="0"/>
                        <a:t>bool</a:t>
                      </a:r>
                    </a:p>
                  </a:txBody>
                  <a:tcPr/>
                </a:tc>
                <a:tc>
                  <a:txBody>
                    <a:bodyPr/>
                    <a:lstStyle/>
                    <a:p>
                      <a:pPr algn="l" fontAlgn="t"/>
                      <a:r>
                        <a:rPr lang="en-US" dirty="0">
                          <a:effectLst/>
                          <a:latin typeface="Consolas" panose="020B0609020204030204" pitchFamily="49" charset="0"/>
                        </a:rPr>
                        <a:t>x = True</a:t>
                      </a:r>
                    </a:p>
                  </a:txBody>
                  <a:tcPr marL="121920" marR="60960" marT="60960" marB="60960"/>
                </a:tc>
                <a:extLst>
                  <a:ext uri="{0D108BD9-81ED-4DB2-BD59-A6C34878D82A}">
                    <a16:rowId xmlns:a16="http://schemas.microsoft.com/office/drawing/2014/main" val="3423223233"/>
                  </a:ext>
                </a:extLst>
              </a:tr>
              <a:tr h="370840">
                <a:tc rowSpan="3">
                  <a:txBody>
                    <a:bodyPr/>
                    <a:lstStyle/>
                    <a:p>
                      <a:r>
                        <a:rPr lang="en-US" dirty="0"/>
                        <a:t>Binary Type</a:t>
                      </a:r>
                    </a:p>
                  </a:txBody>
                  <a:tcPr anchor="ctr"/>
                </a:tc>
                <a:tc>
                  <a:txBody>
                    <a:bodyPr/>
                    <a:lstStyle/>
                    <a:p>
                      <a:r>
                        <a:rPr lang="en-US" dirty="0"/>
                        <a:t>bytes</a:t>
                      </a:r>
                    </a:p>
                  </a:txBody>
                  <a:tcPr/>
                </a:tc>
                <a:tc>
                  <a:txBody>
                    <a:bodyPr/>
                    <a:lstStyle/>
                    <a:p>
                      <a:pPr algn="l" fontAlgn="t"/>
                      <a:r>
                        <a:rPr lang="en-US" dirty="0">
                          <a:effectLst/>
                          <a:latin typeface="Consolas" panose="020B0609020204030204" pitchFamily="49" charset="0"/>
                        </a:rPr>
                        <a:t>x = </a:t>
                      </a:r>
                      <a:r>
                        <a:rPr lang="en-US" dirty="0" err="1">
                          <a:effectLst/>
                          <a:latin typeface="Consolas" panose="020B0609020204030204" pitchFamily="49" charset="0"/>
                        </a:rPr>
                        <a:t>b"Hello</a:t>
                      </a:r>
                      <a:r>
                        <a:rPr lang="en-US" dirty="0">
                          <a:effectLst/>
                          <a:latin typeface="Consolas" panose="020B0609020204030204" pitchFamily="49" charset="0"/>
                        </a:rPr>
                        <a:t>"</a:t>
                      </a:r>
                    </a:p>
                  </a:txBody>
                  <a:tcPr marL="121920" marR="60960" marT="60960" marB="60960"/>
                </a:tc>
                <a:extLst>
                  <a:ext uri="{0D108BD9-81ED-4DB2-BD59-A6C34878D82A}">
                    <a16:rowId xmlns:a16="http://schemas.microsoft.com/office/drawing/2014/main" val="157886752"/>
                  </a:ext>
                </a:extLst>
              </a:tr>
              <a:tr h="370840">
                <a:tc vMerge="1">
                  <a:txBody>
                    <a:bodyPr/>
                    <a:lstStyle/>
                    <a:p>
                      <a:endParaRPr lang="en-US" dirty="0"/>
                    </a:p>
                  </a:txBody>
                  <a:tcPr/>
                </a:tc>
                <a:tc>
                  <a:txBody>
                    <a:bodyPr/>
                    <a:lstStyle/>
                    <a:p>
                      <a:r>
                        <a:rPr lang="en-US" dirty="0" err="1"/>
                        <a:t>bytearray</a:t>
                      </a:r>
                      <a:endParaRPr lang="en-US" dirty="0"/>
                    </a:p>
                  </a:txBody>
                  <a:tcPr/>
                </a:tc>
                <a:tc>
                  <a:txBody>
                    <a:bodyPr/>
                    <a:lstStyle/>
                    <a:p>
                      <a:pPr algn="l" fontAlgn="t"/>
                      <a:r>
                        <a:rPr lang="en-US" dirty="0">
                          <a:effectLst/>
                          <a:latin typeface="Consolas" panose="020B0609020204030204" pitchFamily="49" charset="0"/>
                        </a:rPr>
                        <a:t>x = </a:t>
                      </a:r>
                      <a:r>
                        <a:rPr lang="en-US" dirty="0" err="1">
                          <a:effectLst/>
                          <a:latin typeface="Consolas" panose="020B0609020204030204" pitchFamily="49" charset="0"/>
                        </a:rPr>
                        <a:t>bytearray</a:t>
                      </a:r>
                      <a:r>
                        <a:rPr lang="en-US" dirty="0">
                          <a:effectLst/>
                          <a:latin typeface="Consolas" panose="020B0609020204030204" pitchFamily="49" charset="0"/>
                        </a:rPr>
                        <a:t>(5)</a:t>
                      </a:r>
                    </a:p>
                  </a:txBody>
                  <a:tcPr marL="121920" marR="60960" marT="60960" marB="60960"/>
                </a:tc>
                <a:extLst>
                  <a:ext uri="{0D108BD9-81ED-4DB2-BD59-A6C34878D82A}">
                    <a16:rowId xmlns:a16="http://schemas.microsoft.com/office/drawing/2014/main" val="1456219311"/>
                  </a:ext>
                </a:extLst>
              </a:tr>
              <a:tr h="370840">
                <a:tc vMerge="1">
                  <a:txBody>
                    <a:bodyPr/>
                    <a:lstStyle/>
                    <a:p>
                      <a:endParaRPr lang="en-US" dirty="0"/>
                    </a:p>
                  </a:txBody>
                  <a:tcPr/>
                </a:tc>
                <a:tc>
                  <a:txBody>
                    <a:bodyPr/>
                    <a:lstStyle/>
                    <a:p>
                      <a:r>
                        <a:rPr lang="en-US" dirty="0" err="1"/>
                        <a:t>memoryview</a:t>
                      </a:r>
                      <a:endParaRPr lang="en-US" dirty="0"/>
                    </a:p>
                  </a:txBody>
                  <a:tcPr/>
                </a:tc>
                <a:tc>
                  <a:txBody>
                    <a:bodyPr/>
                    <a:lstStyle/>
                    <a:p>
                      <a:pPr algn="l" fontAlgn="t"/>
                      <a:r>
                        <a:rPr lang="en-US" dirty="0">
                          <a:effectLst/>
                          <a:latin typeface="Consolas" panose="020B0609020204030204" pitchFamily="49" charset="0"/>
                        </a:rPr>
                        <a:t>x = </a:t>
                      </a:r>
                      <a:r>
                        <a:rPr lang="en-US" dirty="0" err="1">
                          <a:effectLst/>
                          <a:latin typeface="Consolas" panose="020B0609020204030204" pitchFamily="49" charset="0"/>
                        </a:rPr>
                        <a:t>memoryview</a:t>
                      </a:r>
                      <a:r>
                        <a:rPr lang="en-US" dirty="0">
                          <a:effectLst/>
                          <a:latin typeface="Consolas" panose="020B0609020204030204" pitchFamily="49" charset="0"/>
                        </a:rPr>
                        <a:t>(bytes(5))</a:t>
                      </a:r>
                    </a:p>
                  </a:txBody>
                  <a:tcPr marL="121920" marR="60960" marT="60960" marB="60960"/>
                </a:tc>
                <a:extLst>
                  <a:ext uri="{0D108BD9-81ED-4DB2-BD59-A6C34878D82A}">
                    <a16:rowId xmlns:a16="http://schemas.microsoft.com/office/drawing/2014/main" val="2390524923"/>
                  </a:ext>
                </a:extLst>
              </a:tr>
              <a:tr h="370840">
                <a:tc>
                  <a:txBody>
                    <a:bodyPr/>
                    <a:lstStyle/>
                    <a:p>
                      <a:r>
                        <a:rPr lang="en-US" dirty="0"/>
                        <a:t>None Type</a:t>
                      </a:r>
                    </a:p>
                  </a:txBody>
                  <a:tcPr/>
                </a:tc>
                <a:tc>
                  <a:txBody>
                    <a:bodyPr/>
                    <a:lstStyle/>
                    <a:p>
                      <a:r>
                        <a:rPr lang="en-US" dirty="0" err="1"/>
                        <a:t>NoneType</a:t>
                      </a:r>
                      <a:endParaRPr lang="en-US" dirty="0"/>
                    </a:p>
                  </a:txBody>
                  <a:tcPr/>
                </a:tc>
                <a:tc>
                  <a:txBody>
                    <a:bodyPr/>
                    <a:lstStyle/>
                    <a:p>
                      <a:pPr algn="l" fontAlgn="t"/>
                      <a:r>
                        <a:rPr lang="en-US" dirty="0">
                          <a:effectLst/>
                          <a:latin typeface="Consolas" panose="020B0609020204030204" pitchFamily="49" charset="0"/>
                        </a:rPr>
                        <a:t>x = None</a:t>
                      </a:r>
                    </a:p>
                  </a:txBody>
                  <a:tcPr marL="121920" marR="60960" marT="60960" marB="60960"/>
                </a:tc>
                <a:extLst>
                  <a:ext uri="{0D108BD9-81ED-4DB2-BD59-A6C34878D82A}">
                    <a16:rowId xmlns:a16="http://schemas.microsoft.com/office/drawing/2014/main" val="3492621502"/>
                  </a:ext>
                </a:extLst>
              </a:tr>
            </a:tbl>
          </a:graphicData>
        </a:graphic>
      </p:graphicFrame>
    </p:spTree>
    <p:extLst>
      <p:ext uri="{BB962C8B-B14F-4D97-AF65-F5344CB8AC3E}">
        <p14:creationId xmlns:p14="http://schemas.microsoft.com/office/powerpoint/2010/main" val="2846061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5990E-A559-57A0-DBC0-3D9DB680BF9F}"/>
              </a:ext>
            </a:extLst>
          </p:cNvPr>
          <p:cNvSpPr>
            <a:spLocks noGrp="1"/>
          </p:cNvSpPr>
          <p:nvPr>
            <p:ph type="title"/>
          </p:nvPr>
        </p:nvSpPr>
        <p:spPr/>
        <p:txBody>
          <a:bodyPr/>
          <a:lstStyle/>
          <a:p>
            <a:r>
              <a:rPr lang="en-AU" dirty="0"/>
              <a:t>Common Python Structures</a:t>
            </a:r>
          </a:p>
        </p:txBody>
      </p:sp>
      <p:sp>
        <p:nvSpPr>
          <p:cNvPr id="3" name="Content Placeholder 2">
            <a:extLst>
              <a:ext uri="{FF2B5EF4-FFF2-40B4-BE49-F238E27FC236}">
                <a16:creationId xmlns:a16="http://schemas.microsoft.com/office/drawing/2014/main" id="{9A6BB6BD-175D-5ECE-3DF1-4D6EAA9AA750}"/>
              </a:ext>
            </a:extLst>
          </p:cNvPr>
          <p:cNvSpPr>
            <a:spLocks noGrp="1"/>
          </p:cNvSpPr>
          <p:nvPr>
            <p:ph idx="1"/>
          </p:nvPr>
        </p:nvSpPr>
        <p:spPr/>
        <p:txBody>
          <a:bodyPr/>
          <a:lstStyle/>
          <a:p>
            <a:r>
              <a:rPr lang="en-GB" dirty="0"/>
              <a:t>List: An ordered collection of items. Example: </a:t>
            </a:r>
            <a:r>
              <a:rPr lang="en-GB" dirty="0" err="1"/>
              <a:t>my_list</a:t>
            </a:r>
            <a:r>
              <a:rPr lang="en-GB" dirty="0"/>
              <a:t> = [1, 2, 3, 4]</a:t>
            </a:r>
          </a:p>
          <a:p>
            <a:r>
              <a:rPr lang="en-GB" dirty="0"/>
              <a:t>Tuple: An ordered, immutable collection of items. Example: </a:t>
            </a:r>
            <a:r>
              <a:rPr lang="en-GB" dirty="0" err="1"/>
              <a:t>my_tuple</a:t>
            </a:r>
            <a:r>
              <a:rPr lang="en-GB" dirty="0"/>
              <a:t> = (1, 2, 3)</a:t>
            </a:r>
          </a:p>
          <a:p>
            <a:r>
              <a:rPr lang="en-GB" dirty="0"/>
              <a:t>Dictionary: A collection of key-value pairs. Example: </a:t>
            </a:r>
            <a:r>
              <a:rPr lang="en-GB" dirty="0" err="1"/>
              <a:t>my_dict</a:t>
            </a:r>
            <a:r>
              <a:rPr lang="en-GB" dirty="0"/>
              <a:t> = {"name": "Alice", "age": 25}</a:t>
            </a:r>
            <a:endParaRPr lang="en-AU" dirty="0"/>
          </a:p>
        </p:txBody>
      </p:sp>
    </p:spTree>
    <p:extLst>
      <p:ext uri="{BB962C8B-B14F-4D97-AF65-F5344CB8AC3E}">
        <p14:creationId xmlns:p14="http://schemas.microsoft.com/office/powerpoint/2010/main" val="15702115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3E767-EC53-2288-6387-45ACAD406509}"/>
              </a:ext>
            </a:extLst>
          </p:cNvPr>
          <p:cNvSpPr>
            <a:spLocks noGrp="1"/>
          </p:cNvSpPr>
          <p:nvPr>
            <p:ph type="title"/>
          </p:nvPr>
        </p:nvSpPr>
        <p:spPr/>
        <p:txBody>
          <a:bodyPr/>
          <a:lstStyle/>
          <a:p>
            <a:r>
              <a:rPr lang="en-AU" dirty="0"/>
              <a:t>Control Flows: </a:t>
            </a:r>
            <a:r>
              <a:rPr lang="en-GB" dirty="0"/>
              <a:t>‘if’ Statements</a:t>
            </a:r>
            <a:endParaRPr lang="en-AU" dirty="0"/>
          </a:p>
        </p:txBody>
      </p:sp>
      <p:sp>
        <p:nvSpPr>
          <p:cNvPr id="3" name="Content Placeholder 2">
            <a:extLst>
              <a:ext uri="{FF2B5EF4-FFF2-40B4-BE49-F238E27FC236}">
                <a16:creationId xmlns:a16="http://schemas.microsoft.com/office/drawing/2014/main" id="{57FD286F-F124-F7EB-034C-7894C61B98B7}"/>
              </a:ext>
            </a:extLst>
          </p:cNvPr>
          <p:cNvSpPr>
            <a:spLocks noGrp="1"/>
          </p:cNvSpPr>
          <p:nvPr>
            <p:ph idx="1"/>
          </p:nvPr>
        </p:nvSpPr>
        <p:spPr/>
        <p:txBody>
          <a:bodyPr/>
          <a:lstStyle/>
          <a:p>
            <a:pPr marL="0" indent="0">
              <a:buNone/>
            </a:pPr>
            <a:r>
              <a:rPr lang="en-GB" dirty="0"/>
              <a:t>Used to make decisions in code. Example:</a:t>
            </a:r>
          </a:p>
          <a:p>
            <a:endParaRPr lang="en-AU" dirty="0"/>
          </a:p>
        </p:txBody>
      </p:sp>
      <p:sp>
        <p:nvSpPr>
          <p:cNvPr id="10" name="TextBox 9">
            <a:extLst>
              <a:ext uri="{FF2B5EF4-FFF2-40B4-BE49-F238E27FC236}">
                <a16:creationId xmlns:a16="http://schemas.microsoft.com/office/drawing/2014/main" id="{11F3098F-CCFC-4AA8-03A3-803F6F7FA34F}"/>
              </a:ext>
            </a:extLst>
          </p:cNvPr>
          <p:cNvSpPr txBox="1"/>
          <p:nvPr/>
        </p:nvSpPr>
        <p:spPr>
          <a:xfrm>
            <a:off x="929811" y="1998794"/>
            <a:ext cx="4572000" cy="1200329"/>
          </a:xfrm>
          <a:prstGeom prst="rect">
            <a:avLst/>
          </a:prstGeom>
          <a:noFill/>
        </p:spPr>
        <p:txBody>
          <a:bodyPr wrap="square">
            <a:spAutoFit/>
          </a:bodyPr>
          <a:lstStyle/>
          <a:p>
            <a:r>
              <a:rPr lang="en-AU" dirty="0">
                <a:latin typeface="Consolas" panose="020B0609020204030204" pitchFamily="49" charset="0"/>
              </a:rPr>
              <a:t>if </a:t>
            </a:r>
            <a:r>
              <a:rPr lang="en-AU" dirty="0">
                <a:solidFill>
                  <a:srgbClr val="FF0000"/>
                </a:solidFill>
                <a:latin typeface="Consolas" panose="020B0609020204030204" pitchFamily="49" charset="0"/>
              </a:rPr>
              <a:t>x &gt; 0</a:t>
            </a:r>
            <a:r>
              <a:rPr lang="en-AU" dirty="0">
                <a:latin typeface="Consolas" panose="020B0609020204030204" pitchFamily="49" charset="0"/>
              </a:rPr>
              <a:t>:</a:t>
            </a:r>
          </a:p>
          <a:p>
            <a:r>
              <a:rPr lang="en-AU" dirty="0">
                <a:latin typeface="Consolas" panose="020B0609020204030204" pitchFamily="49" charset="0"/>
              </a:rPr>
              <a:t>	print("</a:t>
            </a:r>
            <a:r>
              <a:rPr lang="en-AU" dirty="0">
                <a:solidFill>
                  <a:schemeClr val="tx2">
                    <a:lumMod val="60000"/>
                    <a:lumOff val="40000"/>
                  </a:schemeClr>
                </a:solidFill>
                <a:latin typeface="Consolas" panose="020B0609020204030204" pitchFamily="49" charset="0"/>
              </a:rPr>
              <a:t>Positive</a:t>
            </a:r>
            <a:r>
              <a:rPr lang="en-AU" dirty="0">
                <a:latin typeface="Consolas" panose="020B0609020204030204" pitchFamily="49" charset="0"/>
              </a:rPr>
              <a:t>")</a:t>
            </a:r>
          </a:p>
          <a:p>
            <a:r>
              <a:rPr lang="en-AU" dirty="0">
                <a:latin typeface="Consolas" panose="020B0609020204030204" pitchFamily="49" charset="0"/>
              </a:rPr>
              <a:t>else:</a:t>
            </a:r>
          </a:p>
          <a:p>
            <a:r>
              <a:rPr lang="en-AU" dirty="0">
                <a:latin typeface="Consolas" panose="020B0609020204030204" pitchFamily="49" charset="0"/>
              </a:rPr>
              <a:t>	print("</a:t>
            </a:r>
            <a:r>
              <a:rPr lang="en-AU" dirty="0">
                <a:solidFill>
                  <a:schemeClr val="tx2">
                    <a:lumMod val="60000"/>
                    <a:lumOff val="40000"/>
                  </a:schemeClr>
                </a:solidFill>
                <a:latin typeface="Consolas" panose="020B0609020204030204" pitchFamily="49" charset="0"/>
              </a:rPr>
              <a:t>Non-positive</a:t>
            </a:r>
            <a:r>
              <a:rPr lang="en-AU" dirty="0">
                <a:latin typeface="Consolas" panose="020B0609020204030204" pitchFamily="49" charset="0"/>
              </a:rPr>
              <a:t>")</a:t>
            </a:r>
          </a:p>
        </p:txBody>
      </p:sp>
    </p:spTree>
    <p:extLst>
      <p:ext uri="{BB962C8B-B14F-4D97-AF65-F5344CB8AC3E}">
        <p14:creationId xmlns:p14="http://schemas.microsoft.com/office/powerpoint/2010/main" val="27695476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A85C4-6AC8-CC32-525B-4921D35779C7}"/>
              </a:ext>
            </a:extLst>
          </p:cNvPr>
          <p:cNvSpPr>
            <a:spLocks noGrp="1"/>
          </p:cNvSpPr>
          <p:nvPr>
            <p:ph type="title"/>
          </p:nvPr>
        </p:nvSpPr>
        <p:spPr/>
        <p:txBody>
          <a:bodyPr/>
          <a:lstStyle/>
          <a:p>
            <a:r>
              <a:rPr lang="en-AU" dirty="0"/>
              <a:t>Control Flows: </a:t>
            </a:r>
            <a:r>
              <a:rPr lang="en-GB" dirty="0"/>
              <a:t>Loops</a:t>
            </a:r>
            <a:endParaRPr lang="en-AU" dirty="0"/>
          </a:p>
        </p:txBody>
      </p:sp>
      <p:sp>
        <p:nvSpPr>
          <p:cNvPr id="3" name="Content Placeholder 2">
            <a:extLst>
              <a:ext uri="{FF2B5EF4-FFF2-40B4-BE49-F238E27FC236}">
                <a16:creationId xmlns:a16="http://schemas.microsoft.com/office/drawing/2014/main" id="{C3C2AE52-F603-C685-9BBE-83F14BF3C7FA}"/>
              </a:ext>
            </a:extLst>
          </p:cNvPr>
          <p:cNvSpPr>
            <a:spLocks noGrp="1"/>
          </p:cNvSpPr>
          <p:nvPr>
            <p:ph idx="1"/>
          </p:nvPr>
        </p:nvSpPr>
        <p:spPr/>
        <p:txBody>
          <a:bodyPr/>
          <a:lstStyle/>
          <a:p>
            <a:r>
              <a:rPr lang="en-GB" b="1" dirty="0"/>
              <a:t>‘for’ </a:t>
            </a:r>
            <a:r>
              <a:rPr lang="en-GB" dirty="0"/>
              <a:t>Loop: Iterates over a sequence.</a:t>
            </a:r>
          </a:p>
          <a:p>
            <a:pPr marL="800100" lvl="2" indent="0">
              <a:buNone/>
            </a:pPr>
            <a:endParaRPr lang="en-GB" dirty="0">
              <a:latin typeface="Consolas" panose="020B0609020204030204" pitchFamily="49" charset="0"/>
            </a:endParaRPr>
          </a:p>
          <a:p>
            <a:pPr marL="800100" lvl="2" indent="0">
              <a:buNone/>
            </a:pPr>
            <a:r>
              <a:rPr lang="en-GB" dirty="0">
                <a:latin typeface="Consolas" panose="020B0609020204030204" pitchFamily="49" charset="0"/>
              </a:rPr>
              <a:t>for </a:t>
            </a:r>
            <a:r>
              <a:rPr lang="en-GB" dirty="0" err="1">
                <a:solidFill>
                  <a:srgbClr val="FF0000"/>
                </a:solidFill>
                <a:latin typeface="Consolas" panose="020B0609020204030204" pitchFamily="49" charset="0"/>
              </a:rPr>
              <a:t>i</a:t>
            </a:r>
            <a:r>
              <a:rPr lang="en-GB" dirty="0">
                <a:latin typeface="Consolas" panose="020B0609020204030204" pitchFamily="49" charset="0"/>
              </a:rPr>
              <a:t> in range(</a:t>
            </a:r>
            <a:r>
              <a:rPr lang="en-GB" dirty="0">
                <a:solidFill>
                  <a:srgbClr val="FF0000"/>
                </a:solidFill>
                <a:latin typeface="Consolas" panose="020B0609020204030204" pitchFamily="49" charset="0"/>
              </a:rPr>
              <a:t>5</a:t>
            </a:r>
            <a:r>
              <a:rPr lang="en-GB" dirty="0">
                <a:latin typeface="Consolas" panose="020B0609020204030204" pitchFamily="49" charset="0"/>
              </a:rPr>
              <a:t>):</a:t>
            </a:r>
          </a:p>
          <a:p>
            <a:pPr marL="800100" lvl="2" indent="0">
              <a:buNone/>
            </a:pPr>
            <a:r>
              <a:rPr lang="en-GB" dirty="0">
                <a:latin typeface="Consolas" panose="020B0609020204030204" pitchFamily="49" charset="0"/>
              </a:rPr>
              <a:t>    print(</a:t>
            </a:r>
            <a:r>
              <a:rPr lang="en-GB" dirty="0" err="1">
                <a:solidFill>
                  <a:srgbClr val="FF0000"/>
                </a:solidFill>
                <a:latin typeface="Consolas" panose="020B0609020204030204" pitchFamily="49" charset="0"/>
              </a:rPr>
              <a:t>i</a:t>
            </a:r>
            <a:r>
              <a:rPr lang="en-GB" dirty="0">
                <a:latin typeface="Consolas" panose="020B0609020204030204" pitchFamily="49" charset="0"/>
              </a:rPr>
              <a:t>)</a:t>
            </a:r>
          </a:p>
          <a:p>
            <a:pPr marL="0" indent="0">
              <a:buNone/>
            </a:pPr>
            <a:endParaRPr lang="en-GB" dirty="0"/>
          </a:p>
          <a:p>
            <a:r>
              <a:rPr lang="en-GB" b="1" dirty="0"/>
              <a:t>While</a:t>
            </a:r>
            <a:r>
              <a:rPr lang="en-GB" dirty="0"/>
              <a:t> Loop: Repeats as long as a condition is true.</a:t>
            </a:r>
            <a:endParaRPr lang="en-AU" dirty="0"/>
          </a:p>
          <a:p>
            <a:pPr marL="857250" lvl="2" indent="0">
              <a:buNone/>
            </a:pPr>
            <a:endParaRPr lang="en-GB" dirty="0">
              <a:latin typeface="Consolas" panose="020B0609020204030204" pitchFamily="49" charset="0"/>
            </a:endParaRPr>
          </a:p>
          <a:p>
            <a:pPr marL="857250" lvl="2" indent="0">
              <a:buNone/>
            </a:pPr>
            <a:r>
              <a:rPr lang="en-GB" dirty="0">
                <a:latin typeface="Consolas" panose="020B0609020204030204" pitchFamily="49" charset="0"/>
              </a:rPr>
              <a:t>while </a:t>
            </a:r>
            <a:r>
              <a:rPr lang="en-GB" dirty="0">
                <a:solidFill>
                  <a:srgbClr val="FF0000"/>
                </a:solidFill>
                <a:latin typeface="Consolas" panose="020B0609020204030204" pitchFamily="49" charset="0"/>
              </a:rPr>
              <a:t>x</a:t>
            </a:r>
            <a:r>
              <a:rPr lang="en-GB" dirty="0">
                <a:latin typeface="Consolas" panose="020B0609020204030204" pitchFamily="49" charset="0"/>
              </a:rPr>
              <a:t> &lt; </a:t>
            </a:r>
            <a:r>
              <a:rPr lang="en-GB" dirty="0">
                <a:solidFill>
                  <a:srgbClr val="FF0000"/>
                </a:solidFill>
                <a:latin typeface="Consolas" panose="020B0609020204030204" pitchFamily="49" charset="0"/>
              </a:rPr>
              <a:t>5</a:t>
            </a:r>
            <a:r>
              <a:rPr lang="en-GB" dirty="0">
                <a:latin typeface="Consolas" panose="020B0609020204030204" pitchFamily="49" charset="0"/>
              </a:rPr>
              <a:t>:</a:t>
            </a:r>
          </a:p>
          <a:p>
            <a:pPr marL="857250" lvl="2" indent="0">
              <a:buNone/>
            </a:pPr>
            <a:r>
              <a:rPr lang="en-GB" dirty="0">
                <a:latin typeface="Consolas" panose="020B0609020204030204" pitchFamily="49" charset="0"/>
              </a:rPr>
              <a:t>    print(</a:t>
            </a:r>
            <a:r>
              <a:rPr lang="en-GB" dirty="0">
                <a:solidFill>
                  <a:srgbClr val="FF0000"/>
                </a:solidFill>
                <a:latin typeface="Consolas" panose="020B0609020204030204" pitchFamily="49" charset="0"/>
              </a:rPr>
              <a:t>x</a:t>
            </a:r>
            <a:r>
              <a:rPr lang="en-GB" dirty="0">
                <a:latin typeface="Consolas" panose="020B0609020204030204" pitchFamily="49" charset="0"/>
              </a:rPr>
              <a:t>)</a:t>
            </a:r>
          </a:p>
          <a:p>
            <a:pPr marL="857250" lvl="2" indent="0">
              <a:buNone/>
            </a:pPr>
            <a:r>
              <a:rPr lang="en-GB" dirty="0">
                <a:latin typeface="Consolas" panose="020B0609020204030204" pitchFamily="49" charset="0"/>
              </a:rPr>
              <a:t>    </a:t>
            </a:r>
            <a:r>
              <a:rPr lang="en-GB" dirty="0">
                <a:solidFill>
                  <a:srgbClr val="FF0000"/>
                </a:solidFill>
                <a:latin typeface="Consolas" panose="020B0609020204030204" pitchFamily="49" charset="0"/>
              </a:rPr>
              <a:t>x</a:t>
            </a:r>
            <a:r>
              <a:rPr lang="en-GB" dirty="0">
                <a:latin typeface="Consolas" panose="020B0609020204030204" pitchFamily="49" charset="0"/>
              </a:rPr>
              <a:t> += </a:t>
            </a:r>
            <a:r>
              <a:rPr lang="en-GB" dirty="0">
                <a:solidFill>
                  <a:srgbClr val="FF0000"/>
                </a:solidFill>
                <a:latin typeface="Consolas" panose="020B0609020204030204" pitchFamily="49" charset="0"/>
              </a:rPr>
              <a:t>1</a:t>
            </a:r>
          </a:p>
          <a:p>
            <a:endParaRPr lang="en-GB" dirty="0"/>
          </a:p>
          <a:p>
            <a:pPr marL="0" indent="0">
              <a:buNone/>
            </a:pPr>
            <a:endParaRPr lang="en-AU" dirty="0"/>
          </a:p>
        </p:txBody>
      </p:sp>
    </p:spTree>
    <p:extLst>
      <p:ext uri="{BB962C8B-B14F-4D97-AF65-F5344CB8AC3E}">
        <p14:creationId xmlns:p14="http://schemas.microsoft.com/office/powerpoint/2010/main" val="2830564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4835E-793E-4743-F45B-22C9E660F500}"/>
              </a:ext>
            </a:extLst>
          </p:cNvPr>
          <p:cNvSpPr>
            <a:spLocks noGrp="1"/>
          </p:cNvSpPr>
          <p:nvPr>
            <p:ph type="title"/>
          </p:nvPr>
        </p:nvSpPr>
        <p:spPr/>
        <p:txBody>
          <a:bodyPr/>
          <a:lstStyle/>
          <a:p>
            <a:r>
              <a:rPr lang="en-AU" dirty="0"/>
              <a:t>Functions</a:t>
            </a:r>
          </a:p>
        </p:txBody>
      </p:sp>
      <p:sp>
        <p:nvSpPr>
          <p:cNvPr id="3" name="Content Placeholder 2">
            <a:extLst>
              <a:ext uri="{FF2B5EF4-FFF2-40B4-BE49-F238E27FC236}">
                <a16:creationId xmlns:a16="http://schemas.microsoft.com/office/drawing/2014/main" id="{56465694-8ED9-E0B2-2B97-004396D6E9D8}"/>
              </a:ext>
            </a:extLst>
          </p:cNvPr>
          <p:cNvSpPr>
            <a:spLocks noGrp="1"/>
          </p:cNvSpPr>
          <p:nvPr>
            <p:ph idx="1"/>
          </p:nvPr>
        </p:nvSpPr>
        <p:spPr/>
        <p:txBody>
          <a:bodyPr/>
          <a:lstStyle/>
          <a:p>
            <a:pPr marL="0" indent="0">
              <a:buNone/>
            </a:pPr>
            <a:r>
              <a:rPr lang="en-GB" dirty="0">
                <a:latin typeface="Consolas" panose="020B0609020204030204" pitchFamily="49" charset="0"/>
              </a:rPr>
              <a:t>def greet(name):</a:t>
            </a:r>
          </a:p>
          <a:p>
            <a:pPr marL="0" indent="0">
              <a:buNone/>
            </a:pPr>
            <a:r>
              <a:rPr lang="en-GB" dirty="0">
                <a:latin typeface="Consolas" panose="020B0609020204030204" pitchFamily="49" charset="0"/>
              </a:rPr>
              <a:t>	return </a:t>
            </a:r>
            <a:r>
              <a:rPr lang="en-GB" dirty="0" err="1">
                <a:latin typeface="Consolas" panose="020B0609020204030204" pitchFamily="49" charset="0"/>
              </a:rPr>
              <a:t>f"Hello</a:t>
            </a:r>
            <a:r>
              <a:rPr lang="en-GB" dirty="0">
                <a:latin typeface="Consolas" panose="020B0609020204030204" pitchFamily="49" charset="0"/>
              </a:rPr>
              <a:t>, {name}!“</a:t>
            </a:r>
          </a:p>
          <a:p>
            <a:pPr marL="0" indent="0">
              <a:buNone/>
            </a:pPr>
            <a:endParaRPr lang="en-GB" dirty="0">
              <a:latin typeface="Consolas" panose="020B0609020204030204" pitchFamily="49" charset="0"/>
            </a:endParaRPr>
          </a:p>
          <a:p>
            <a:pPr marL="0" indent="0">
              <a:buNone/>
            </a:pPr>
            <a:r>
              <a:rPr lang="en-GB" dirty="0">
                <a:latin typeface="Consolas" panose="020B0609020204030204" pitchFamily="49" charset="0"/>
              </a:rPr>
              <a:t>greet("Alice")</a:t>
            </a:r>
          </a:p>
          <a:p>
            <a:pPr marL="0" indent="0">
              <a:buNone/>
            </a:pPr>
            <a:endParaRPr lang="en-GB" dirty="0">
              <a:latin typeface="Consolas" panose="020B0609020204030204" pitchFamily="49" charset="0"/>
            </a:endParaRPr>
          </a:p>
          <a:p>
            <a:pPr marL="0" indent="0">
              <a:buNone/>
            </a:pPr>
            <a:r>
              <a:rPr lang="en-GB" dirty="0">
                <a:latin typeface="Consolas" panose="020B0609020204030204" pitchFamily="49" charset="0"/>
              </a:rPr>
              <a:t>==========================</a:t>
            </a:r>
          </a:p>
          <a:p>
            <a:pPr marL="0" indent="0">
              <a:buNone/>
            </a:pPr>
            <a:endParaRPr lang="en-GB" dirty="0">
              <a:latin typeface="Consolas" panose="020B0609020204030204" pitchFamily="49" charset="0"/>
            </a:endParaRPr>
          </a:p>
          <a:p>
            <a:pPr marL="0" indent="0">
              <a:buNone/>
            </a:pPr>
            <a:r>
              <a:rPr lang="en-GB" dirty="0">
                <a:latin typeface="Consolas" panose="020B0609020204030204" pitchFamily="49" charset="0"/>
              </a:rPr>
              <a:t>def </a:t>
            </a:r>
            <a:r>
              <a:rPr lang="en-GB" dirty="0" err="1">
                <a:latin typeface="Consolas" panose="020B0609020204030204" pitchFamily="49" charset="0"/>
              </a:rPr>
              <a:t>add_numbers</a:t>
            </a:r>
            <a:r>
              <a:rPr lang="en-GB" dirty="0">
                <a:latin typeface="Consolas" panose="020B0609020204030204" pitchFamily="49" charset="0"/>
              </a:rPr>
              <a:t>(</a:t>
            </a:r>
            <a:r>
              <a:rPr lang="en-GB" dirty="0">
                <a:solidFill>
                  <a:srgbClr val="FF0000"/>
                </a:solidFill>
                <a:latin typeface="Consolas" panose="020B0609020204030204" pitchFamily="49" charset="0"/>
              </a:rPr>
              <a:t>a</a:t>
            </a:r>
            <a:r>
              <a:rPr lang="en-GB" dirty="0">
                <a:latin typeface="Consolas" panose="020B0609020204030204" pitchFamily="49" charset="0"/>
              </a:rPr>
              <a:t>, </a:t>
            </a:r>
            <a:r>
              <a:rPr lang="en-GB" dirty="0">
                <a:solidFill>
                  <a:srgbClr val="FF0000"/>
                </a:solidFill>
                <a:latin typeface="Consolas" panose="020B0609020204030204" pitchFamily="49" charset="0"/>
              </a:rPr>
              <a:t>b</a:t>
            </a:r>
            <a:r>
              <a:rPr lang="en-GB" dirty="0">
                <a:latin typeface="Consolas" panose="020B0609020204030204" pitchFamily="49" charset="0"/>
              </a:rPr>
              <a:t>):    </a:t>
            </a:r>
          </a:p>
          <a:p>
            <a:pPr marL="0" indent="0">
              <a:buNone/>
            </a:pPr>
            <a:r>
              <a:rPr lang="en-GB" dirty="0">
                <a:latin typeface="Consolas" panose="020B0609020204030204" pitchFamily="49" charset="0"/>
              </a:rPr>
              <a:t>	return </a:t>
            </a:r>
            <a:r>
              <a:rPr lang="en-GB" dirty="0">
                <a:solidFill>
                  <a:srgbClr val="FF0000"/>
                </a:solidFill>
                <a:latin typeface="Consolas" panose="020B0609020204030204" pitchFamily="49" charset="0"/>
              </a:rPr>
              <a:t>a</a:t>
            </a:r>
            <a:r>
              <a:rPr lang="en-GB" dirty="0">
                <a:latin typeface="Consolas" panose="020B0609020204030204" pitchFamily="49" charset="0"/>
              </a:rPr>
              <a:t> + </a:t>
            </a:r>
            <a:r>
              <a:rPr lang="en-GB" dirty="0">
                <a:solidFill>
                  <a:srgbClr val="FF0000"/>
                </a:solidFill>
                <a:latin typeface="Consolas" panose="020B0609020204030204" pitchFamily="49" charset="0"/>
              </a:rPr>
              <a:t>b</a:t>
            </a:r>
          </a:p>
          <a:p>
            <a:pPr marL="0" indent="0">
              <a:buNone/>
            </a:pPr>
            <a:endParaRPr lang="en-GB" dirty="0">
              <a:solidFill>
                <a:srgbClr val="FF0000"/>
              </a:solidFill>
              <a:latin typeface="Consolas" panose="020B0609020204030204" pitchFamily="49" charset="0"/>
            </a:endParaRPr>
          </a:p>
          <a:p>
            <a:pPr marL="0" indent="0">
              <a:buNone/>
            </a:pPr>
            <a:r>
              <a:rPr lang="en-GB" dirty="0" err="1">
                <a:latin typeface="Consolas" panose="020B0609020204030204" pitchFamily="49" charset="0"/>
              </a:rPr>
              <a:t>dd_numbers</a:t>
            </a:r>
            <a:r>
              <a:rPr lang="en-GB" dirty="0">
                <a:latin typeface="Consolas" panose="020B0609020204030204" pitchFamily="49" charset="0"/>
              </a:rPr>
              <a:t>(5,17)</a:t>
            </a:r>
            <a:endParaRPr lang="en-AU" dirty="0">
              <a:latin typeface="Consolas" panose="020B0609020204030204" pitchFamily="49" charset="0"/>
            </a:endParaRPr>
          </a:p>
        </p:txBody>
      </p:sp>
    </p:spTree>
    <p:extLst>
      <p:ext uri="{BB962C8B-B14F-4D97-AF65-F5344CB8AC3E}">
        <p14:creationId xmlns:p14="http://schemas.microsoft.com/office/powerpoint/2010/main" val="41903196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75916-3CD3-2949-BCA1-14EB2977E43F}"/>
              </a:ext>
            </a:extLst>
          </p:cNvPr>
          <p:cNvSpPr>
            <a:spLocks noGrp="1"/>
          </p:cNvSpPr>
          <p:nvPr>
            <p:ph type="title"/>
          </p:nvPr>
        </p:nvSpPr>
        <p:spPr/>
        <p:txBody>
          <a:bodyPr/>
          <a:lstStyle/>
          <a:p>
            <a:r>
              <a:rPr lang="en-US" dirty="0"/>
              <a:t>Python Classes and Objects</a:t>
            </a:r>
          </a:p>
        </p:txBody>
      </p:sp>
      <p:sp>
        <p:nvSpPr>
          <p:cNvPr id="3" name="Content Placeholder 2">
            <a:extLst>
              <a:ext uri="{FF2B5EF4-FFF2-40B4-BE49-F238E27FC236}">
                <a16:creationId xmlns:a16="http://schemas.microsoft.com/office/drawing/2014/main" id="{8614289F-238A-AF94-7E31-33E882E5A7E0}"/>
              </a:ext>
            </a:extLst>
          </p:cNvPr>
          <p:cNvSpPr>
            <a:spLocks noGrp="1"/>
          </p:cNvSpPr>
          <p:nvPr>
            <p:ph idx="1"/>
          </p:nvPr>
        </p:nvSpPr>
        <p:spPr/>
        <p:txBody>
          <a:bodyPr/>
          <a:lstStyle/>
          <a:p>
            <a:r>
              <a:rPr lang="en-US" dirty="0"/>
              <a:t>A Class is like an object constructor, or a "blueprint" for creating objects.</a:t>
            </a:r>
          </a:p>
          <a:p>
            <a:pPr algn="l"/>
            <a:r>
              <a:rPr lang="en-US" dirty="0"/>
              <a:t>Example: </a:t>
            </a:r>
          </a:p>
          <a:p>
            <a:pPr lvl="1"/>
            <a:r>
              <a:rPr lang="en-US" dirty="0"/>
              <a:t>Create a class named </a:t>
            </a:r>
            <a:r>
              <a:rPr lang="en-US" dirty="0" err="1"/>
              <a:t>MyClass</a:t>
            </a:r>
            <a:r>
              <a:rPr lang="en-US" dirty="0"/>
              <a:t>, with a property named x:</a:t>
            </a:r>
          </a:p>
          <a:p>
            <a:pPr lvl="1"/>
            <a:endParaRPr lang="en-US" dirty="0">
              <a:solidFill>
                <a:srgbClr val="000000"/>
              </a:solidFill>
              <a:latin typeface="Verdana" panose="020B0604030504040204" pitchFamily="34" charset="0"/>
            </a:endParaRPr>
          </a:p>
          <a:p>
            <a:pPr marL="457200" lvl="1" indent="0">
              <a:buNone/>
            </a:pPr>
            <a:r>
              <a:rPr lang="en-US" b="0" i="0" dirty="0">
                <a:solidFill>
                  <a:srgbClr val="0000CD"/>
                </a:solidFill>
                <a:effectLst/>
                <a:latin typeface="Consolas" panose="020B0609020204030204" pitchFamily="49" charset="0"/>
              </a:rPr>
              <a:t>	class</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MyClass</a:t>
            </a:r>
            <a:r>
              <a:rPr lang="en-US" b="0" i="0" dirty="0">
                <a:solidFill>
                  <a:srgbClr val="000000"/>
                </a:solidFill>
                <a:effectLst/>
                <a:latin typeface="Consolas" panose="020B0609020204030204" pitchFamily="49" charset="0"/>
              </a:rPr>
              <a:t>:</a:t>
            </a:r>
            <a:br>
              <a:rPr lang="en-US" dirty="0"/>
            </a:br>
            <a:r>
              <a:rPr lang="en-US" b="0" i="0" dirty="0">
                <a:solidFill>
                  <a:srgbClr val="000000"/>
                </a:solidFill>
                <a:effectLst/>
                <a:latin typeface="Consolas" panose="020B0609020204030204" pitchFamily="49" charset="0"/>
              </a:rPr>
              <a:t>  		x = </a:t>
            </a:r>
            <a:r>
              <a:rPr lang="en-US" b="0" i="0" dirty="0">
                <a:solidFill>
                  <a:srgbClr val="FF0000"/>
                </a:solidFill>
                <a:effectLst/>
                <a:latin typeface="Consolas" panose="020B0609020204030204" pitchFamily="49" charset="0"/>
              </a:rPr>
              <a:t>5</a:t>
            </a:r>
            <a:br>
              <a:rPr lang="en-US" dirty="0"/>
            </a:br>
            <a:endParaRPr lang="en-US" b="0" i="0" dirty="0">
              <a:solidFill>
                <a:srgbClr val="000000"/>
              </a:solidFill>
              <a:effectLst/>
              <a:latin typeface="Verdana" panose="020B0604030504040204" pitchFamily="34" charset="0"/>
            </a:endParaRPr>
          </a:p>
          <a:p>
            <a:pPr lvl="1"/>
            <a:r>
              <a:rPr lang="en-US" dirty="0"/>
              <a:t>Create an object named p1, and print the value of x:</a:t>
            </a:r>
          </a:p>
          <a:p>
            <a:pPr marL="457200" lvl="1" indent="0">
              <a:buNone/>
            </a:pPr>
            <a:endParaRPr lang="en-US" dirty="0"/>
          </a:p>
          <a:p>
            <a:pPr marL="457200" lvl="1" indent="0">
              <a:buNone/>
            </a:pPr>
            <a:r>
              <a:rPr lang="en-US" b="0" i="0" dirty="0">
                <a:solidFill>
                  <a:srgbClr val="000000"/>
                </a:solidFill>
                <a:effectLst/>
                <a:latin typeface="Consolas" panose="020B0609020204030204" pitchFamily="49" charset="0"/>
              </a:rPr>
              <a:t>	p1 = </a:t>
            </a:r>
            <a:r>
              <a:rPr lang="en-US" b="0" i="0" dirty="0" err="1">
                <a:solidFill>
                  <a:srgbClr val="000000"/>
                </a:solidFill>
                <a:effectLst/>
                <a:latin typeface="Consolas" panose="020B0609020204030204" pitchFamily="49" charset="0"/>
              </a:rPr>
              <a:t>MyClass</a:t>
            </a:r>
            <a:r>
              <a:rPr lang="en-US" b="0" i="0" dirty="0">
                <a:solidFill>
                  <a:srgbClr val="000000"/>
                </a:solidFill>
                <a:effectLst/>
                <a:latin typeface="Consolas" panose="020B0609020204030204" pitchFamily="49" charset="0"/>
              </a:rPr>
              <a:t>()</a:t>
            </a:r>
            <a:br>
              <a:rPr lang="en-US" dirty="0"/>
            </a:br>
            <a:r>
              <a:rPr lang="en-US" dirty="0"/>
              <a:t>	</a:t>
            </a:r>
            <a:r>
              <a:rPr lang="en-US" b="0" i="0" dirty="0">
                <a:solidFill>
                  <a:srgbClr val="0000CD"/>
                </a:solidFill>
                <a:effectLst/>
                <a:latin typeface="Consolas" panose="020B0609020204030204" pitchFamily="49" charset="0"/>
              </a:rPr>
              <a:t>print</a:t>
            </a:r>
            <a:r>
              <a:rPr lang="en-US" b="0" i="0" dirty="0">
                <a:solidFill>
                  <a:srgbClr val="000000"/>
                </a:solidFill>
                <a:effectLst/>
                <a:latin typeface="Consolas" panose="020B0609020204030204" pitchFamily="49" charset="0"/>
              </a:rPr>
              <a:t>(p1.x)</a:t>
            </a:r>
            <a:endParaRPr lang="en-US" b="0" i="0" dirty="0">
              <a:solidFill>
                <a:srgbClr val="000000"/>
              </a:solidFill>
              <a:effectLst/>
              <a:latin typeface="Verdana" panose="020B0604030504040204" pitchFamily="34" charset="0"/>
            </a:endParaRPr>
          </a:p>
        </p:txBody>
      </p:sp>
    </p:spTree>
    <p:extLst>
      <p:ext uri="{BB962C8B-B14F-4D97-AF65-F5344CB8AC3E}">
        <p14:creationId xmlns:p14="http://schemas.microsoft.com/office/powerpoint/2010/main" val="12661069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7AECDC-AE60-94E8-F5E9-3AF3A401B3F9}"/>
              </a:ext>
            </a:extLst>
          </p:cNvPr>
          <p:cNvSpPr>
            <a:spLocks noGrp="1"/>
          </p:cNvSpPr>
          <p:nvPr>
            <p:ph type="title"/>
          </p:nvPr>
        </p:nvSpPr>
        <p:spPr>
          <a:xfrm>
            <a:off x="381884" y="1797599"/>
            <a:ext cx="5714116" cy="443577"/>
          </a:xfrm>
        </p:spPr>
        <p:txBody>
          <a:bodyPr/>
          <a:lstStyle/>
          <a:p>
            <a:r>
              <a:rPr lang="en-US" dirty="0"/>
              <a:t>Time &amp; Space Complexity</a:t>
            </a:r>
            <a:endParaRPr lang="en-AU" dirty="0"/>
          </a:p>
        </p:txBody>
      </p:sp>
    </p:spTree>
    <p:extLst>
      <p:ext uri="{BB962C8B-B14F-4D97-AF65-F5344CB8AC3E}">
        <p14:creationId xmlns:p14="http://schemas.microsoft.com/office/powerpoint/2010/main" val="3509019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0C47B28-93F4-97F1-305B-A233F76A05A1}"/>
              </a:ext>
            </a:extLst>
          </p:cNvPr>
          <p:cNvSpPr>
            <a:spLocks noGrp="1"/>
          </p:cNvSpPr>
          <p:nvPr>
            <p:ph type="title"/>
          </p:nvPr>
        </p:nvSpPr>
        <p:spPr/>
        <p:txBody>
          <a:bodyPr/>
          <a:lstStyle/>
          <a:p>
            <a:r>
              <a:rPr lang="en-US" dirty="0"/>
              <a:t>Algorithms</a:t>
            </a:r>
          </a:p>
        </p:txBody>
      </p:sp>
    </p:spTree>
    <p:extLst>
      <p:ext uri="{BB962C8B-B14F-4D97-AF65-F5344CB8AC3E}">
        <p14:creationId xmlns:p14="http://schemas.microsoft.com/office/powerpoint/2010/main" val="7794298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9B52A-9991-3090-584C-6A934A748CEE}"/>
              </a:ext>
            </a:extLst>
          </p:cNvPr>
          <p:cNvSpPr>
            <a:spLocks noGrp="1"/>
          </p:cNvSpPr>
          <p:nvPr>
            <p:ph type="title"/>
          </p:nvPr>
        </p:nvSpPr>
        <p:spPr/>
        <p:txBody>
          <a:bodyPr/>
          <a:lstStyle/>
          <a:p>
            <a:r>
              <a:rPr lang="en-US" dirty="0"/>
              <a:t>The Big-O</a:t>
            </a:r>
            <a:endParaRPr lang="en-AU" dirty="0"/>
          </a:p>
        </p:txBody>
      </p:sp>
      <p:sp>
        <p:nvSpPr>
          <p:cNvPr id="3" name="Content Placeholder 2">
            <a:extLst>
              <a:ext uri="{FF2B5EF4-FFF2-40B4-BE49-F238E27FC236}">
                <a16:creationId xmlns:a16="http://schemas.microsoft.com/office/drawing/2014/main" id="{740C7086-3F0B-BA09-5683-957148BACEED}"/>
              </a:ext>
            </a:extLst>
          </p:cNvPr>
          <p:cNvSpPr>
            <a:spLocks noGrp="1"/>
          </p:cNvSpPr>
          <p:nvPr>
            <p:ph idx="1"/>
          </p:nvPr>
        </p:nvSpPr>
        <p:spPr/>
        <p:txBody>
          <a:bodyPr/>
          <a:lstStyle/>
          <a:p>
            <a:r>
              <a:rPr lang="en-US" dirty="0"/>
              <a:t>Big-O notation is a way to describe how the performance of an algorithm changes as the size of the input data grows.</a:t>
            </a:r>
          </a:p>
          <a:p>
            <a:r>
              <a:rPr lang="en-US" dirty="0"/>
              <a:t>In simpler terms, it helps us understand how much time or space (memory) an algorithm needs as the input gets bigger.</a:t>
            </a:r>
            <a:endParaRPr lang="en-AU" dirty="0"/>
          </a:p>
        </p:txBody>
      </p:sp>
    </p:spTree>
    <p:extLst>
      <p:ext uri="{BB962C8B-B14F-4D97-AF65-F5344CB8AC3E}">
        <p14:creationId xmlns:p14="http://schemas.microsoft.com/office/powerpoint/2010/main" val="1940214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67031-C81E-F715-5316-1DE6215F8AE6}"/>
              </a:ext>
            </a:extLst>
          </p:cNvPr>
          <p:cNvSpPr>
            <a:spLocks noGrp="1"/>
          </p:cNvSpPr>
          <p:nvPr>
            <p:ph type="title"/>
          </p:nvPr>
        </p:nvSpPr>
        <p:spPr/>
        <p:txBody>
          <a:bodyPr/>
          <a:lstStyle/>
          <a:p>
            <a:r>
              <a:rPr lang="en-US" dirty="0"/>
              <a:t>Why Big-O?</a:t>
            </a:r>
            <a:endParaRPr lang="en-AU" dirty="0"/>
          </a:p>
        </p:txBody>
      </p:sp>
      <p:sp>
        <p:nvSpPr>
          <p:cNvPr id="3" name="Content Placeholder 2">
            <a:extLst>
              <a:ext uri="{FF2B5EF4-FFF2-40B4-BE49-F238E27FC236}">
                <a16:creationId xmlns:a16="http://schemas.microsoft.com/office/drawing/2014/main" id="{D1F3FB63-0082-ACD8-066E-480C407A45EF}"/>
              </a:ext>
            </a:extLst>
          </p:cNvPr>
          <p:cNvSpPr>
            <a:spLocks noGrp="1"/>
          </p:cNvSpPr>
          <p:nvPr>
            <p:ph idx="1"/>
          </p:nvPr>
        </p:nvSpPr>
        <p:spPr/>
        <p:txBody>
          <a:bodyPr/>
          <a:lstStyle/>
          <a:p>
            <a:r>
              <a:rPr lang="en-US" dirty="0"/>
              <a:t>Introduced to help </a:t>
            </a:r>
            <a:r>
              <a:rPr lang="en-US" b="1" dirty="0"/>
              <a:t>measure and compare</a:t>
            </a:r>
            <a:r>
              <a:rPr lang="en-US" dirty="0"/>
              <a:t> the efficiency of different algorithms.</a:t>
            </a:r>
          </a:p>
          <a:p>
            <a:r>
              <a:rPr lang="en-US" dirty="0"/>
              <a:t>As data grows, some algorithms slow down more than others, and without Big-O, it would be difficult to compare algorithms and make informed decisions when building efficient software</a:t>
            </a:r>
          </a:p>
          <a:p>
            <a:r>
              <a:rPr lang="en-US" dirty="0"/>
              <a:t>It allows developers to:</a:t>
            </a:r>
          </a:p>
          <a:p>
            <a:pPr lvl="1"/>
            <a:r>
              <a:rPr lang="en-US" dirty="0"/>
              <a:t>Choose the </a:t>
            </a:r>
            <a:r>
              <a:rPr lang="en-US" b="1" dirty="0"/>
              <a:t>best</a:t>
            </a:r>
            <a:r>
              <a:rPr lang="en-US" dirty="0"/>
              <a:t> algorithm for a problem</a:t>
            </a:r>
          </a:p>
          <a:p>
            <a:pPr lvl="1"/>
            <a:r>
              <a:rPr lang="en-US" dirty="0"/>
              <a:t>Predict </a:t>
            </a:r>
            <a:r>
              <a:rPr lang="en-US" b="1" dirty="0"/>
              <a:t>how performance changes</a:t>
            </a:r>
            <a:r>
              <a:rPr lang="en-US" dirty="0"/>
              <a:t> with larger inputs</a:t>
            </a:r>
          </a:p>
          <a:p>
            <a:pPr lvl="1"/>
            <a:r>
              <a:rPr lang="en-US" dirty="0"/>
              <a:t>Optimize code to run </a:t>
            </a:r>
            <a:r>
              <a:rPr lang="en-US" b="1" dirty="0"/>
              <a:t>faster</a:t>
            </a:r>
            <a:r>
              <a:rPr lang="en-US" dirty="0"/>
              <a:t> and use </a:t>
            </a:r>
            <a:r>
              <a:rPr lang="en-US" b="1" dirty="0"/>
              <a:t>less memory</a:t>
            </a:r>
            <a:endParaRPr lang="en-AU" dirty="0"/>
          </a:p>
        </p:txBody>
      </p:sp>
    </p:spTree>
    <p:extLst>
      <p:ext uri="{BB962C8B-B14F-4D97-AF65-F5344CB8AC3E}">
        <p14:creationId xmlns:p14="http://schemas.microsoft.com/office/powerpoint/2010/main" val="26677770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15E27-642A-4F8C-E452-1B62D8128E6D}"/>
              </a:ext>
            </a:extLst>
          </p:cNvPr>
          <p:cNvSpPr>
            <a:spLocks noGrp="1"/>
          </p:cNvSpPr>
          <p:nvPr>
            <p:ph type="title"/>
          </p:nvPr>
        </p:nvSpPr>
        <p:spPr/>
        <p:txBody>
          <a:bodyPr/>
          <a:lstStyle/>
          <a:p>
            <a:r>
              <a:rPr lang="en-US" dirty="0"/>
              <a:t>Time Complexity: Finding a Book in a Pile</a:t>
            </a:r>
            <a:endParaRPr lang="en-AU" dirty="0"/>
          </a:p>
        </p:txBody>
      </p:sp>
      <p:sp>
        <p:nvSpPr>
          <p:cNvPr id="3" name="Content Placeholder 2">
            <a:extLst>
              <a:ext uri="{FF2B5EF4-FFF2-40B4-BE49-F238E27FC236}">
                <a16:creationId xmlns:a16="http://schemas.microsoft.com/office/drawing/2014/main" id="{F7D9F399-1EC1-6D9F-D28C-4BBDD53CF047}"/>
              </a:ext>
            </a:extLst>
          </p:cNvPr>
          <p:cNvSpPr>
            <a:spLocks noGrp="1"/>
          </p:cNvSpPr>
          <p:nvPr>
            <p:ph idx="1"/>
          </p:nvPr>
        </p:nvSpPr>
        <p:spPr/>
        <p:txBody>
          <a:bodyPr/>
          <a:lstStyle/>
          <a:p>
            <a:r>
              <a:rPr lang="en-US" dirty="0"/>
              <a:t>Linear Search (</a:t>
            </a:r>
            <a:r>
              <a:rPr lang="en-US" dirty="0">
                <a:solidFill>
                  <a:srgbClr val="FF0000"/>
                </a:solidFill>
              </a:rPr>
              <a:t>O(n)</a:t>
            </a:r>
            <a:r>
              <a:rPr lang="en-US" dirty="0"/>
              <a:t>):</a:t>
            </a:r>
          </a:p>
          <a:p>
            <a:pPr lvl="1"/>
            <a:r>
              <a:rPr lang="en-US" dirty="0"/>
              <a:t>You start from the top and check each book one by one until you find the book you're looking for.</a:t>
            </a:r>
          </a:p>
          <a:p>
            <a:pPr lvl="1"/>
            <a:r>
              <a:rPr lang="en-US" dirty="0"/>
              <a:t>If there are 10 books, you might need to look at up to 10 books to find the right one.</a:t>
            </a:r>
          </a:p>
          <a:p>
            <a:pPr lvl="1"/>
            <a:r>
              <a:rPr lang="en-US" dirty="0"/>
              <a:t>If there are 100 books, you might need to look at up to 100 books.</a:t>
            </a:r>
          </a:p>
          <a:p>
            <a:pPr lvl="1"/>
            <a:r>
              <a:rPr lang="en-US" dirty="0"/>
              <a:t>Big-O notation: </a:t>
            </a:r>
            <a:r>
              <a:rPr lang="en-US" dirty="0">
                <a:solidFill>
                  <a:srgbClr val="FF0000"/>
                </a:solidFill>
              </a:rPr>
              <a:t>O(n)</a:t>
            </a:r>
            <a:r>
              <a:rPr lang="en-US" dirty="0"/>
              <a:t> where n is the number of books. The time it takes grows linearly with the number of books.</a:t>
            </a:r>
            <a:endParaRPr lang="en-AU" dirty="0"/>
          </a:p>
        </p:txBody>
      </p:sp>
      <p:pic>
        <p:nvPicPr>
          <p:cNvPr id="6" name="Picture 5" descr="A stack of books on a table&#10;&#10;Description automatically generated">
            <a:extLst>
              <a:ext uri="{FF2B5EF4-FFF2-40B4-BE49-F238E27FC236}">
                <a16:creationId xmlns:a16="http://schemas.microsoft.com/office/drawing/2014/main" id="{6CD576DE-06A5-A9F0-868D-45B2CE67D6F6}"/>
              </a:ext>
            </a:extLst>
          </p:cNvPr>
          <p:cNvPicPr>
            <a:picLocks noChangeAspect="1"/>
          </p:cNvPicPr>
          <p:nvPr/>
        </p:nvPicPr>
        <p:blipFill>
          <a:blip r:embed="rId2"/>
          <a:stretch>
            <a:fillRect/>
          </a:stretch>
        </p:blipFill>
        <p:spPr>
          <a:xfrm>
            <a:off x="6593750" y="4275093"/>
            <a:ext cx="2085513" cy="2085513"/>
          </a:xfrm>
          <a:prstGeom prst="rect">
            <a:avLst/>
          </a:prstGeom>
        </p:spPr>
      </p:pic>
    </p:spTree>
    <p:extLst>
      <p:ext uri="{BB962C8B-B14F-4D97-AF65-F5344CB8AC3E}">
        <p14:creationId xmlns:p14="http://schemas.microsoft.com/office/powerpoint/2010/main" val="1752849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3AD40-C9FA-5E6D-BF42-254968132D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BD2D72-001B-EC20-4E19-A3F8C2BCABA4}"/>
              </a:ext>
            </a:extLst>
          </p:cNvPr>
          <p:cNvSpPr>
            <a:spLocks noGrp="1"/>
          </p:cNvSpPr>
          <p:nvPr>
            <p:ph type="title"/>
          </p:nvPr>
        </p:nvSpPr>
        <p:spPr/>
        <p:txBody>
          <a:bodyPr/>
          <a:lstStyle/>
          <a:p>
            <a:r>
              <a:rPr lang="en-US" dirty="0"/>
              <a:t>Time Complexity: Finding a Book in a Pile</a:t>
            </a:r>
            <a:endParaRPr lang="en-AU" dirty="0"/>
          </a:p>
        </p:txBody>
      </p:sp>
      <p:sp>
        <p:nvSpPr>
          <p:cNvPr id="3" name="Content Placeholder 2">
            <a:extLst>
              <a:ext uri="{FF2B5EF4-FFF2-40B4-BE49-F238E27FC236}">
                <a16:creationId xmlns:a16="http://schemas.microsoft.com/office/drawing/2014/main" id="{B393A3C9-2D46-AD78-A37E-2424FC1A79E6}"/>
              </a:ext>
            </a:extLst>
          </p:cNvPr>
          <p:cNvSpPr>
            <a:spLocks noGrp="1"/>
          </p:cNvSpPr>
          <p:nvPr>
            <p:ph idx="1"/>
          </p:nvPr>
        </p:nvSpPr>
        <p:spPr/>
        <p:txBody>
          <a:bodyPr/>
          <a:lstStyle/>
          <a:p>
            <a:r>
              <a:rPr lang="en-US" dirty="0"/>
              <a:t>Binary Search (</a:t>
            </a:r>
            <a:r>
              <a:rPr lang="en-US" dirty="0">
                <a:solidFill>
                  <a:srgbClr val="FF0000"/>
                </a:solidFill>
              </a:rPr>
              <a:t>O(log n)</a:t>
            </a:r>
            <a:r>
              <a:rPr lang="en-US" dirty="0"/>
              <a:t>) (assuming the books are sorted alphabetically)</a:t>
            </a:r>
          </a:p>
          <a:p>
            <a:pPr lvl="1"/>
            <a:r>
              <a:rPr lang="en-US" dirty="0"/>
              <a:t>You open the pile in the middle and check if the book is on the left side or the right side.</a:t>
            </a:r>
          </a:p>
          <a:p>
            <a:pPr lvl="1"/>
            <a:r>
              <a:rPr lang="en-US" dirty="0"/>
              <a:t>Then you take the relevant half and repeat the process.</a:t>
            </a:r>
          </a:p>
          <a:p>
            <a:pPr lvl="1"/>
            <a:r>
              <a:rPr lang="en-US" dirty="0"/>
              <a:t>This way, you significantly reduce the number of books you need to check each time.</a:t>
            </a:r>
          </a:p>
          <a:p>
            <a:pPr lvl="1"/>
            <a:r>
              <a:rPr lang="en-US" dirty="0"/>
              <a:t>Big-O notation: </a:t>
            </a:r>
            <a:r>
              <a:rPr lang="en-US" dirty="0">
                <a:solidFill>
                  <a:srgbClr val="FF0000"/>
                </a:solidFill>
              </a:rPr>
              <a:t>O(log n)</a:t>
            </a:r>
            <a:r>
              <a:rPr lang="en-US" dirty="0"/>
              <a:t>. The time it takes grows logarithmically, which is much faster for large numbers of books.</a:t>
            </a:r>
            <a:endParaRPr lang="en-AU" dirty="0"/>
          </a:p>
        </p:txBody>
      </p:sp>
      <p:pic>
        <p:nvPicPr>
          <p:cNvPr id="6" name="Picture 5" descr="A stack of books on a table&#10;&#10;Description automatically generated">
            <a:extLst>
              <a:ext uri="{FF2B5EF4-FFF2-40B4-BE49-F238E27FC236}">
                <a16:creationId xmlns:a16="http://schemas.microsoft.com/office/drawing/2014/main" id="{10BB6760-BBAB-96F9-2617-7A7C038D3960}"/>
              </a:ext>
            </a:extLst>
          </p:cNvPr>
          <p:cNvPicPr>
            <a:picLocks noChangeAspect="1"/>
          </p:cNvPicPr>
          <p:nvPr/>
        </p:nvPicPr>
        <p:blipFill>
          <a:blip r:embed="rId2"/>
          <a:stretch>
            <a:fillRect/>
          </a:stretch>
        </p:blipFill>
        <p:spPr>
          <a:xfrm>
            <a:off x="6593750" y="4275093"/>
            <a:ext cx="2085513" cy="2085513"/>
          </a:xfrm>
          <a:prstGeom prst="rect">
            <a:avLst/>
          </a:prstGeom>
        </p:spPr>
      </p:pic>
    </p:spTree>
    <p:extLst>
      <p:ext uri="{BB962C8B-B14F-4D97-AF65-F5344CB8AC3E}">
        <p14:creationId xmlns:p14="http://schemas.microsoft.com/office/powerpoint/2010/main" val="27268891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0452C-2D9D-8C03-548B-B664C6056D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211ADA-AD0C-A4D3-6A79-95BF902CE873}"/>
              </a:ext>
            </a:extLst>
          </p:cNvPr>
          <p:cNvSpPr>
            <a:spLocks noGrp="1"/>
          </p:cNvSpPr>
          <p:nvPr>
            <p:ph type="title"/>
          </p:nvPr>
        </p:nvSpPr>
        <p:spPr/>
        <p:txBody>
          <a:bodyPr/>
          <a:lstStyle/>
          <a:p>
            <a:r>
              <a:rPr lang="en-US" dirty="0"/>
              <a:t>Time Complexity: Finding a Book in a Pile</a:t>
            </a:r>
            <a:endParaRPr lang="en-AU" dirty="0"/>
          </a:p>
        </p:txBody>
      </p:sp>
      <p:sp>
        <p:nvSpPr>
          <p:cNvPr id="3" name="Content Placeholder 2">
            <a:extLst>
              <a:ext uri="{FF2B5EF4-FFF2-40B4-BE49-F238E27FC236}">
                <a16:creationId xmlns:a16="http://schemas.microsoft.com/office/drawing/2014/main" id="{0B439275-654C-88C0-64B9-70A0D464B991}"/>
              </a:ext>
            </a:extLst>
          </p:cNvPr>
          <p:cNvSpPr>
            <a:spLocks noGrp="1"/>
          </p:cNvSpPr>
          <p:nvPr>
            <p:ph idx="1"/>
          </p:nvPr>
        </p:nvSpPr>
        <p:spPr/>
        <p:txBody>
          <a:bodyPr/>
          <a:lstStyle/>
          <a:p>
            <a:r>
              <a:rPr lang="en-US" dirty="0"/>
              <a:t>For 10 books:</a:t>
            </a:r>
          </a:p>
          <a:p>
            <a:pPr lvl="1"/>
            <a:r>
              <a:rPr lang="en-US" dirty="0"/>
              <a:t>Linear Search: Check up to </a:t>
            </a:r>
            <a:r>
              <a:rPr lang="en-US" dirty="0">
                <a:solidFill>
                  <a:srgbClr val="FF0000"/>
                </a:solidFill>
              </a:rPr>
              <a:t>10</a:t>
            </a:r>
            <a:r>
              <a:rPr lang="en-US" dirty="0"/>
              <a:t> books.</a:t>
            </a:r>
          </a:p>
          <a:p>
            <a:pPr lvl="1"/>
            <a:r>
              <a:rPr lang="en-US" dirty="0"/>
              <a:t>Binary Search: Check up to </a:t>
            </a:r>
            <a:r>
              <a:rPr lang="en-US" dirty="0">
                <a:solidFill>
                  <a:srgbClr val="FF0000"/>
                </a:solidFill>
              </a:rPr>
              <a:t>4</a:t>
            </a:r>
            <a:r>
              <a:rPr lang="en-US" dirty="0"/>
              <a:t> books (</a:t>
            </a:r>
            <a:r>
              <a:rPr lang="en-US" dirty="0">
                <a:solidFill>
                  <a:srgbClr val="FF0000"/>
                </a:solidFill>
              </a:rPr>
              <a:t>log</a:t>
            </a:r>
            <a:r>
              <a:rPr lang="en-US" baseline="-25000" dirty="0">
                <a:solidFill>
                  <a:srgbClr val="FF0000"/>
                </a:solidFill>
              </a:rPr>
              <a:t>2</a:t>
            </a:r>
            <a:r>
              <a:rPr lang="en-US" dirty="0">
                <a:solidFill>
                  <a:srgbClr val="FF0000"/>
                </a:solidFill>
              </a:rPr>
              <a:t>(10)</a:t>
            </a:r>
            <a:r>
              <a:rPr lang="en-US" dirty="0"/>
              <a:t>)</a:t>
            </a:r>
          </a:p>
          <a:p>
            <a:r>
              <a:rPr lang="en-US" dirty="0"/>
              <a:t>For 100 books:</a:t>
            </a:r>
          </a:p>
          <a:p>
            <a:pPr lvl="1"/>
            <a:r>
              <a:rPr lang="en-US" dirty="0"/>
              <a:t>Linear Search: Check up to </a:t>
            </a:r>
            <a:r>
              <a:rPr lang="en-US" dirty="0">
                <a:solidFill>
                  <a:srgbClr val="FF0000"/>
                </a:solidFill>
              </a:rPr>
              <a:t>100</a:t>
            </a:r>
            <a:r>
              <a:rPr lang="en-US" dirty="0"/>
              <a:t> books.</a:t>
            </a:r>
          </a:p>
          <a:p>
            <a:pPr lvl="1"/>
            <a:r>
              <a:rPr lang="en-US" dirty="0"/>
              <a:t>Binary Search: Check up to </a:t>
            </a:r>
            <a:r>
              <a:rPr lang="en-US" dirty="0">
                <a:solidFill>
                  <a:srgbClr val="FF0000"/>
                </a:solidFill>
              </a:rPr>
              <a:t>7</a:t>
            </a:r>
            <a:r>
              <a:rPr lang="en-US" dirty="0"/>
              <a:t> books (</a:t>
            </a:r>
            <a:r>
              <a:rPr lang="en-US" dirty="0">
                <a:solidFill>
                  <a:srgbClr val="FF0000"/>
                </a:solidFill>
              </a:rPr>
              <a:t>log</a:t>
            </a:r>
            <a:r>
              <a:rPr lang="en-US" baseline="-25000" dirty="0">
                <a:solidFill>
                  <a:srgbClr val="FF0000"/>
                </a:solidFill>
              </a:rPr>
              <a:t>2</a:t>
            </a:r>
            <a:r>
              <a:rPr lang="en-US" dirty="0">
                <a:solidFill>
                  <a:srgbClr val="FF0000"/>
                </a:solidFill>
              </a:rPr>
              <a:t>(100</a:t>
            </a:r>
            <a:r>
              <a:rPr lang="en-US" dirty="0"/>
              <a:t>))</a:t>
            </a:r>
            <a:endParaRPr lang="en-AU" dirty="0"/>
          </a:p>
        </p:txBody>
      </p:sp>
      <p:pic>
        <p:nvPicPr>
          <p:cNvPr id="6" name="Picture 5" descr="A stack of books on a table&#10;&#10;Description automatically generated">
            <a:extLst>
              <a:ext uri="{FF2B5EF4-FFF2-40B4-BE49-F238E27FC236}">
                <a16:creationId xmlns:a16="http://schemas.microsoft.com/office/drawing/2014/main" id="{77C54728-1BA7-2875-8E8C-53965A2E7618}"/>
              </a:ext>
            </a:extLst>
          </p:cNvPr>
          <p:cNvPicPr>
            <a:picLocks noChangeAspect="1"/>
          </p:cNvPicPr>
          <p:nvPr/>
        </p:nvPicPr>
        <p:blipFill>
          <a:blip r:embed="rId2"/>
          <a:stretch>
            <a:fillRect/>
          </a:stretch>
        </p:blipFill>
        <p:spPr>
          <a:xfrm>
            <a:off x="6593750" y="4275093"/>
            <a:ext cx="2085513" cy="2085513"/>
          </a:xfrm>
          <a:prstGeom prst="rect">
            <a:avLst/>
          </a:prstGeom>
        </p:spPr>
      </p:pic>
    </p:spTree>
    <p:extLst>
      <p:ext uri="{BB962C8B-B14F-4D97-AF65-F5344CB8AC3E}">
        <p14:creationId xmlns:p14="http://schemas.microsoft.com/office/powerpoint/2010/main" val="13129708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B70DA-D7DB-A043-AFC2-593E94B3DCC7}"/>
              </a:ext>
            </a:extLst>
          </p:cNvPr>
          <p:cNvSpPr>
            <a:spLocks noGrp="1"/>
          </p:cNvSpPr>
          <p:nvPr>
            <p:ph type="title"/>
          </p:nvPr>
        </p:nvSpPr>
        <p:spPr/>
        <p:txBody>
          <a:bodyPr/>
          <a:lstStyle/>
          <a:p>
            <a:r>
              <a:rPr lang="en-US" dirty="0"/>
              <a:t>Space Complexity: Finding a Book in a Pile</a:t>
            </a:r>
            <a:endParaRPr lang="en-AU" dirty="0"/>
          </a:p>
        </p:txBody>
      </p:sp>
      <p:sp>
        <p:nvSpPr>
          <p:cNvPr id="3" name="Content Placeholder 2">
            <a:extLst>
              <a:ext uri="{FF2B5EF4-FFF2-40B4-BE49-F238E27FC236}">
                <a16:creationId xmlns:a16="http://schemas.microsoft.com/office/drawing/2014/main" id="{B34FE38F-040C-E1D1-CCF4-265B0B815F09}"/>
              </a:ext>
            </a:extLst>
          </p:cNvPr>
          <p:cNvSpPr>
            <a:spLocks noGrp="1"/>
          </p:cNvSpPr>
          <p:nvPr>
            <p:ph idx="1"/>
          </p:nvPr>
        </p:nvSpPr>
        <p:spPr/>
        <p:txBody>
          <a:bodyPr>
            <a:normAutofit fontScale="92500" lnSpcReduction="10000"/>
          </a:bodyPr>
          <a:lstStyle/>
          <a:p>
            <a:pPr marL="0" indent="0">
              <a:buNone/>
            </a:pPr>
            <a:r>
              <a:rPr lang="en-US" dirty="0"/>
              <a:t>Measures how the memory usage of an algorithm increases with the size of the input.</a:t>
            </a:r>
          </a:p>
          <a:p>
            <a:pPr marL="0" indent="0">
              <a:buNone/>
            </a:pPr>
            <a:endParaRPr lang="en-US" dirty="0"/>
          </a:p>
          <a:p>
            <a:r>
              <a:rPr lang="en-US" dirty="0"/>
              <a:t>Linear Search (</a:t>
            </a:r>
            <a:r>
              <a:rPr lang="en-US" dirty="0">
                <a:solidFill>
                  <a:srgbClr val="FF0000"/>
                </a:solidFill>
              </a:rPr>
              <a:t>O(n) Time, O(1) Space</a:t>
            </a:r>
            <a:r>
              <a:rPr lang="en-US" dirty="0"/>
              <a:t>):</a:t>
            </a:r>
          </a:p>
          <a:p>
            <a:pPr lvl="1"/>
            <a:r>
              <a:rPr lang="en-US" dirty="0"/>
              <a:t>You look at each book one by one.</a:t>
            </a:r>
          </a:p>
          <a:p>
            <a:pPr lvl="1"/>
            <a:r>
              <a:rPr lang="en-US" dirty="0"/>
              <a:t>You don't need any extra storage apart from the books themselves and a note where you can write down the current book you're checking.</a:t>
            </a:r>
          </a:p>
          <a:p>
            <a:pPr lvl="1"/>
            <a:r>
              <a:rPr lang="en-US" dirty="0"/>
              <a:t>Space complexity: </a:t>
            </a:r>
            <a:r>
              <a:rPr lang="en-US" dirty="0">
                <a:solidFill>
                  <a:srgbClr val="FF0000"/>
                </a:solidFill>
              </a:rPr>
              <a:t>O(1) </a:t>
            </a:r>
            <a:r>
              <a:rPr lang="en-US" dirty="0"/>
              <a:t>because the extra memory used doesn't grow with the number of books.</a:t>
            </a:r>
          </a:p>
          <a:p>
            <a:pPr marL="457200" lvl="1" indent="0">
              <a:buNone/>
            </a:pPr>
            <a:endParaRPr lang="en-US" dirty="0"/>
          </a:p>
          <a:p>
            <a:r>
              <a:rPr lang="en-US" dirty="0"/>
              <a:t>Binary Search (</a:t>
            </a:r>
            <a:r>
              <a:rPr lang="en-US" dirty="0">
                <a:solidFill>
                  <a:srgbClr val="FF0000"/>
                </a:solidFill>
              </a:rPr>
              <a:t>O(log n) Time, O(1) Space</a:t>
            </a:r>
            <a:r>
              <a:rPr lang="en-US" dirty="0"/>
              <a:t>):</a:t>
            </a:r>
          </a:p>
          <a:p>
            <a:pPr lvl="1"/>
            <a:r>
              <a:rPr lang="en-US" dirty="0"/>
              <a:t>You keep splitting the pile of books in half until you find the right one.</a:t>
            </a:r>
          </a:p>
          <a:p>
            <a:pPr lvl="1"/>
            <a:r>
              <a:rPr lang="en-US" dirty="0"/>
              <a:t>You also don't need any extra storage aside from the books and maybe a note of the current section.</a:t>
            </a:r>
          </a:p>
          <a:p>
            <a:pPr lvl="1"/>
            <a:r>
              <a:rPr lang="en-US" dirty="0"/>
              <a:t>Space complexity: </a:t>
            </a:r>
            <a:r>
              <a:rPr lang="en-US" dirty="0">
                <a:solidFill>
                  <a:srgbClr val="FF0000"/>
                </a:solidFill>
              </a:rPr>
              <a:t>O(1) </a:t>
            </a:r>
            <a:r>
              <a:rPr lang="en-US" dirty="0"/>
              <a:t>because, again, the extra memory doesn't grow with the number of books.</a:t>
            </a:r>
            <a:endParaRPr lang="en-AU" dirty="0"/>
          </a:p>
        </p:txBody>
      </p:sp>
    </p:spTree>
    <p:extLst>
      <p:ext uri="{BB962C8B-B14F-4D97-AF65-F5344CB8AC3E}">
        <p14:creationId xmlns:p14="http://schemas.microsoft.com/office/powerpoint/2010/main" val="23979626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6BF1-57FB-CF76-17D6-9BF5BC18821D}"/>
              </a:ext>
            </a:extLst>
          </p:cNvPr>
          <p:cNvSpPr>
            <a:spLocks noGrp="1"/>
          </p:cNvSpPr>
          <p:nvPr>
            <p:ph type="title"/>
          </p:nvPr>
        </p:nvSpPr>
        <p:spPr/>
        <p:txBody>
          <a:bodyPr/>
          <a:lstStyle/>
          <a:p>
            <a:r>
              <a:rPr lang="en-US" dirty="0"/>
              <a:t>Arrays</a:t>
            </a:r>
          </a:p>
        </p:txBody>
      </p:sp>
    </p:spTree>
    <p:extLst>
      <p:ext uri="{BB962C8B-B14F-4D97-AF65-F5344CB8AC3E}">
        <p14:creationId xmlns:p14="http://schemas.microsoft.com/office/powerpoint/2010/main" val="1687129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157C0-EB6A-5BF9-F4E8-3563D6B9DD55}"/>
              </a:ext>
            </a:extLst>
          </p:cNvPr>
          <p:cNvSpPr>
            <a:spLocks noGrp="1"/>
          </p:cNvSpPr>
          <p:nvPr>
            <p:ph type="title"/>
          </p:nvPr>
        </p:nvSpPr>
        <p:spPr/>
        <p:txBody>
          <a:bodyPr/>
          <a:lstStyle/>
          <a:p>
            <a:r>
              <a:rPr lang="en-US" dirty="0"/>
              <a:t>What is an Array?</a:t>
            </a:r>
          </a:p>
        </p:txBody>
      </p:sp>
      <p:sp>
        <p:nvSpPr>
          <p:cNvPr id="3" name="Content Placeholder 2">
            <a:extLst>
              <a:ext uri="{FF2B5EF4-FFF2-40B4-BE49-F238E27FC236}">
                <a16:creationId xmlns:a16="http://schemas.microsoft.com/office/drawing/2014/main" id="{D3E9217C-953C-473E-219A-10EFE5E06DB6}"/>
              </a:ext>
            </a:extLst>
          </p:cNvPr>
          <p:cNvSpPr>
            <a:spLocks noGrp="1"/>
          </p:cNvSpPr>
          <p:nvPr>
            <p:ph idx="1"/>
          </p:nvPr>
        </p:nvSpPr>
        <p:spPr/>
        <p:txBody>
          <a:bodyPr/>
          <a:lstStyle/>
          <a:p>
            <a:r>
              <a:rPr lang="en-US" dirty="0"/>
              <a:t>A collection of elements stored in a fixed order.</a:t>
            </a:r>
          </a:p>
          <a:p>
            <a:r>
              <a:rPr lang="en-US" dirty="0"/>
              <a:t>Each element is placed in a specific position, called an </a:t>
            </a:r>
            <a:r>
              <a:rPr lang="en-US" b="1" dirty="0"/>
              <a:t>index</a:t>
            </a:r>
            <a:r>
              <a:rPr lang="en-US" dirty="0"/>
              <a:t>, which makes it easy to access and manage data.</a:t>
            </a:r>
          </a:p>
          <a:p>
            <a:r>
              <a:rPr lang="en-US" dirty="0"/>
              <a:t>Arrays are useful because they:</a:t>
            </a:r>
          </a:p>
          <a:p>
            <a:pPr lvl="1"/>
            <a:r>
              <a:rPr lang="en-US" dirty="0"/>
              <a:t>Store multiple values in a single structure</a:t>
            </a:r>
          </a:p>
          <a:p>
            <a:pPr lvl="1"/>
            <a:r>
              <a:rPr lang="en-US" dirty="0"/>
              <a:t>Allow quick access to elements using an index</a:t>
            </a:r>
          </a:p>
          <a:p>
            <a:pPr lvl="1"/>
            <a:r>
              <a:rPr lang="en-US" dirty="0"/>
              <a:t>Maintain a fixed order of elements</a:t>
            </a:r>
          </a:p>
          <a:p>
            <a:pPr lvl="1"/>
            <a:endParaRPr lang="en-US" dirty="0"/>
          </a:p>
          <a:p>
            <a:pPr marL="457200" lvl="1" indent="0">
              <a:buNone/>
            </a:pPr>
            <a:endParaRPr lang="en-US" dirty="0"/>
          </a:p>
        </p:txBody>
      </p:sp>
      <p:grpSp>
        <p:nvGrpSpPr>
          <p:cNvPr id="4" name="Group 3">
            <a:extLst>
              <a:ext uri="{FF2B5EF4-FFF2-40B4-BE49-F238E27FC236}">
                <a16:creationId xmlns:a16="http://schemas.microsoft.com/office/drawing/2014/main" id="{8475F495-F45A-4C5F-276A-2F9E9A1A63B1}"/>
              </a:ext>
            </a:extLst>
          </p:cNvPr>
          <p:cNvGrpSpPr/>
          <p:nvPr/>
        </p:nvGrpSpPr>
        <p:grpSpPr>
          <a:xfrm>
            <a:off x="1274445" y="4167962"/>
            <a:ext cx="5638800" cy="762000"/>
            <a:chOff x="1981200" y="4800600"/>
            <a:chExt cx="5638800" cy="762000"/>
          </a:xfrm>
        </p:grpSpPr>
        <p:sp>
          <p:nvSpPr>
            <p:cNvPr id="5" name="Rectangle 4">
              <a:extLst>
                <a:ext uri="{FF2B5EF4-FFF2-40B4-BE49-F238E27FC236}">
                  <a16:creationId xmlns:a16="http://schemas.microsoft.com/office/drawing/2014/main" id="{EF84EE09-D445-CEDE-4AB2-EF680DAFEF93}"/>
                </a:ext>
              </a:extLst>
            </p:cNvPr>
            <p:cNvSpPr>
              <a:spLocks noChangeArrowheads="1"/>
            </p:cNvSpPr>
            <p:nvPr/>
          </p:nvSpPr>
          <p:spPr bwMode="auto">
            <a:xfrm>
              <a:off x="1981200" y="4800600"/>
              <a:ext cx="296863" cy="365125"/>
            </a:xfrm>
            <a:prstGeom prst="rect">
              <a:avLst/>
            </a:prstGeom>
            <a:noFill/>
            <a:ln>
              <a:noFill/>
            </a:ln>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miter lim="800000"/>
                  <a:headEnd/>
                  <a:tailEnd/>
                </a14:hiddenLine>
              </a:ext>
            </a:extLst>
          </p:spPr>
          <p:txBody>
            <a:bodyPr lIns="0" tIns="0" rIns="0" bIns="0">
              <a:spAutoFit/>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lgn="ctr"/>
              <a:r>
                <a:rPr lang="en-US" b="1" i="1" dirty="0">
                  <a:solidFill>
                    <a:schemeClr val="accent2"/>
                  </a:solidFill>
                  <a:latin typeface="Times New Roman" charset="0"/>
                </a:rPr>
                <a:t>A</a:t>
              </a:r>
              <a:endParaRPr lang="en-US" b="1" dirty="0">
                <a:solidFill>
                  <a:schemeClr val="accent2"/>
                </a:solidFill>
              </a:endParaRPr>
            </a:p>
          </p:txBody>
        </p:sp>
        <p:sp>
          <p:nvSpPr>
            <p:cNvPr id="6" name="Rectangle 5">
              <a:extLst>
                <a:ext uri="{FF2B5EF4-FFF2-40B4-BE49-F238E27FC236}">
                  <a16:creationId xmlns:a16="http://schemas.microsoft.com/office/drawing/2014/main" id="{902B0807-0064-4211-944D-6C525691CDE9}"/>
                </a:ext>
              </a:extLst>
            </p:cNvPr>
            <p:cNvSpPr>
              <a:spLocks noChangeArrowheads="1"/>
            </p:cNvSpPr>
            <p:nvPr/>
          </p:nvSpPr>
          <p:spPr bwMode="auto">
            <a:xfrm>
              <a:off x="2514600" y="5189538"/>
              <a:ext cx="152400" cy="365125"/>
            </a:xfrm>
            <a:prstGeom prst="rect">
              <a:avLst/>
            </a:prstGeom>
            <a:noFill/>
            <a:ln>
              <a:noFill/>
            </a:ln>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r>
                <a:rPr lang="en-US" dirty="0">
                  <a:solidFill>
                    <a:schemeClr val="accent2"/>
                  </a:solidFill>
                  <a:latin typeface="Times New Roman" charset="0"/>
                </a:rPr>
                <a:t>0</a:t>
              </a:r>
              <a:endParaRPr lang="en-US" dirty="0">
                <a:solidFill>
                  <a:schemeClr val="accent2"/>
                </a:solidFill>
              </a:endParaRPr>
            </a:p>
          </p:txBody>
        </p:sp>
        <p:sp>
          <p:nvSpPr>
            <p:cNvPr id="7" name="Rectangle 6">
              <a:extLst>
                <a:ext uri="{FF2B5EF4-FFF2-40B4-BE49-F238E27FC236}">
                  <a16:creationId xmlns:a16="http://schemas.microsoft.com/office/drawing/2014/main" id="{1CCCBE6E-2C74-41AE-A174-EB7EC3F76B3F}"/>
                </a:ext>
              </a:extLst>
            </p:cNvPr>
            <p:cNvSpPr>
              <a:spLocks noChangeArrowheads="1"/>
            </p:cNvSpPr>
            <p:nvPr/>
          </p:nvSpPr>
          <p:spPr bwMode="auto">
            <a:xfrm>
              <a:off x="2819400" y="5189538"/>
              <a:ext cx="152400" cy="365125"/>
            </a:xfrm>
            <a:prstGeom prst="rect">
              <a:avLst/>
            </a:prstGeom>
            <a:noFill/>
            <a:ln>
              <a:noFill/>
            </a:ln>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r>
                <a:rPr lang="en-US" dirty="0">
                  <a:solidFill>
                    <a:schemeClr val="accent2"/>
                  </a:solidFill>
                  <a:latin typeface="Times New Roman" charset="0"/>
                </a:rPr>
                <a:t>1</a:t>
              </a:r>
              <a:endParaRPr lang="en-US" dirty="0">
                <a:solidFill>
                  <a:schemeClr val="accent2"/>
                </a:solidFill>
              </a:endParaRPr>
            </a:p>
          </p:txBody>
        </p:sp>
        <p:sp>
          <p:nvSpPr>
            <p:cNvPr id="8" name="Rectangle 7">
              <a:extLst>
                <a:ext uri="{FF2B5EF4-FFF2-40B4-BE49-F238E27FC236}">
                  <a16:creationId xmlns:a16="http://schemas.microsoft.com/office/drawing/2014/main" id="{8C1D7259-AB16-C426-14E6-E86BC912C60D}"/>
                </a:ext>
              </a:extLst>
            </p:cNvPr>
            <p:cNvSpPr>
              <a:spLocks noChangeArrowheads="1"/>
            </p:cNvSpPr>
            <p:nvPr/>
          </p:nvSpPr>
          <p:spPr bwMode="auto">
            <a:xfrm>
              <a:off x="3124200" y="5189538"/>
              <a:ext cx="152400" cy="365125"/>
            </a:xfrm>
            <a:prstGeom prst="rect">
              <a:avLst/>
            </a:prstGeom>
            <a:noFill/>
            <a:ln>
              <a:noFill/>
            </a:ln>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r>
                <a:rPr lang="en-US" dirty="0">
                  <a:solidFill>
                    <a:schemeClr val="accent2"/>
                  </a:solidFill>
                  <a:latin typeface="Times New Roman" charset="0"/>
                </a:rPr>
                <a:t>2</a:t>
              </a:r>
              <a:endParaRPr lang="en-US" dirty="0">
                <a:solidFill>
                  <a:schemeClr val="accent2"/>
                </a:solidFill>
              </a:endParaRPr>
            </a:p>
          </p:txBody>
        </p:sp>
        <p:sp>
          <p:nvSpPr>
            <p:cNvPr id="9" name="Rectangle 8">
              <a:extLst>
                <a:ext uri="{FF2B5EF4-FFF2-40B4-BE49-F238E27FC236}">
                  <a16:creationId xmlns:a16="http://schemas.microsoft.com/office/drawing/2014/main" id="{7CE3686D-4A11-BE9C-9227-FD36D4930FD0}"/>
                </a:ext>
              </a:extLst>
            </p:cNvPr>
            <p:cNvSpPr>
              <a:spLocks noChangeArrowheads="1"/>
            </p:cNvSpPr>
            <p:nvPr/>
          </p:nvSpPr>
          <p:spPr bwMode="auto">
            <a:xfrm>
              <a:off x="5791200" y="5189538"/>
              <a:ext cx="282575" cy="365125"/>
            </a:xfrm>
            <a:prstGeom prst="rect">
              <a:avLst/>
            </a:prstGeom>
            <a:noFill/>
            <a:ln>
              <a:noFill/>
            </a:ln>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miter lim="800000"/>
                  <a:headEnd/>
                  <a:tailEnd/>
                </a14:hiddenLine>
              </a:ext>
            </a:extLst>
          </p:spPr>
          <p:txBody>
            <a:bodyPr lIns="0" tIns="0" rIns="0" bIns="0">
              <a:spAutoFit/>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lgn="ctr"/>
              <a:r>
                <a:rPr lang="en-US" b="1" i="1" dirty="0">
                  <a:solidFill>
                    <a:schemeClr val="accent2"/>
                  </a:solidFill>
                  <a:latin typeface="Times New Roman" charset="0"/>
                </a:rPr>
                <a:t>n</a:t>
              </a:r>
              <a:endParaRPr lang="en-US" b="1" dirty="0">
                <a:solidFill>
                  <a:schemeClr val="accent2"/>
                </a:solidFill>
              </a:endParaRPr>
            </a:p>
          </p:txBody>
        </p:sp>
        <p:sp>
          <p:nvSpPr>
            <p:cNvPr id="10" name="Rectangle 9">
              <a:extLst>
                <a:ext uri="{FF2B5EF4-FFF2-40B4-BE49-F238E27FC236}">
                  <a16:creationId xmlns:a16="http://schemas.microsoft.com/office/drawing/2014/main" id="{418F906A-D6D2-9ED1-E557-0CC3D37485EB}"/>
                </a:ext>
              </a:extLst>
            </p:cNvPr>
            <p:cNvSpPr>
              <a:spLocks noChangeArrowheads="1"/>
            </p:cNvSpPr>
            <p:nvPr/>
          </p:nvSpPr>
          <p:spPr bwMode="auto">
            <a:xfrm>
              <a:off x="2438400" y="4876800"/>
              <a:ext cx="304800" cy="304800"/>
            </a:xfrm>
            <a:prstGeom prst="rect">
              <a:avLst/>
            </a:prstGeom>
            <a:solidFill>
              <a:schemeClr val="accent1"/>
            </a:solidFill>
            <a:ln w="38100">
              <a:solidFill>
                <a:schemeClr val="tx1"/>
              </a:solidFill>
              <a:miter lim="800000"/>
              <a:headEnd/>
              <a:tailEnd/>
            </a:ln>
          </p:spPr>
          <p:txBody>
            <a:bodyPr wrap="none" anchor="ct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lgn="ctr"/>
              <a:endParaRPr lang="en-US"/>
            </a:p>
          </p:txBody>
        </p:sp>
        <p:sp>
          <p:nvSpPr>
            <p:cNvPr id="11" name="Rectangle 10">
              <a:extLst>
                <a:ext uri="{FF2B5EF4-FFF2-40B4-BE49-F238E27FC236}">
                  <a16:creationId xmlns:a16="http://schemas.microsoft.com/office/drawing/2014/main" id="{E5B315F9-E75E-9777-A997-D1F2D47A041E}"/>
                </a:ext>
              </a:extLst>
            </p:cNvPr>
            <p:cNvSpPr>
              <a:spLocks noChangeArrowheads="1"/>
            </p:cNvSpPr>
            <p:nvPr/>
          </p:nvSpPr>
          <p:spPr bwMode="auto">
            <a:xfrm>
              <a:off x="2743200" y="4876800"/>
              <a:ext cx="304800" cy="304800"/>
            </a:xfrm>
            <a:prstGeom prst="rect">
              <a:avLst/>
            </a:prstGeom>
            <a:solidFill>
              <a:schemeClr val="accent1"/>
            </a:solidFill>
            <a:ln w="38100">
              <a:solidFill>
                <a:schemeClr val="tx1"/>
              </a:solidFill>
              <a:miter lim="800000"/>
              <a:headEnd/>
              <a:tailEnd/>
            </a:ln>
          </p:spPr>
          <p:txBody>
            <a:bodyPr wrap="none" anchor="ct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endParaRPr lang="en-US"/>
            </a:p>
          </p:txBody>
        </p:sp>
        <p:sp>
          <p:nvSpPr>
            <p:cNvPr id="12" name="Rectangle 11">
              <a:extLst>
                <a:ext uri="{FF2B5EF4-FFF2-40B4-BE49-F238E27FC236}">
                  <a16:creationId xmlns:a16="http://schemas.microsoft.com/office/drawing/2014/main" id="{24310C55-9E4E-5E71-C579-EEFD41815E7B}"/>
                </a:ext>
              </a:extLst>
            </p:cNvPr>
            <p:cNvSpPr>
              <a:spLocks noChangeArrowheads="1"/>
            </p:cNvSpPr>
            <p:nvPr/>
          </p:nvSpPr>
          <p:spPr bwMode="auto">
            <a:xfrm>
              <a:off x="3048000" y="4876800"/>
              <a:ext cx="304800" cy="304800"/>
            </a:xfrm>
            <a:prstGeom prst="rect">
              <a:avLst/>
            </a:prstGeom>
            <a:solidFill>
              <a:schemeClr val="accent1"/>
            </a:solidFill>
            <a:ln w="38100">
              <a:solidFill>
                <a:schemeClr val="tx1"/>
              </a:solidFill>
              <a:miter lim="800000"/>
              <a:headEnd/>
              <a:tailEnd/>
            </a:ln>
          </p:spPr>
          <p:txBody>
            <a:bodyPr wrap="none" anchor="ct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endParaRPr lang="en-US"/>
            </a:p>
          </p:txBody>
        </p:sp>
        <p:sp>
          <p:nvSpPr>
            <p:cNvPr id="13" name="Rectangle 12">
              <a:extLst>
                <a:ext uri="{FF2B5EF4-FFF2-40B4-BE49-F238E27FC236}">
                  <a16:creationId xmlns:a16="http://schemas.microsoft.com/office/drawing/2014/main" id="{287A5817-EBE1-A117-E3E4-DF82D033B724}"/>
                </a:ext>
              </a:extLst>
            </p:cNvPr>
            <p:cNvSpPr>
              <a:spLocks noChangeArrowheads="1"/>
            </p:cNvSpPr>
            <p:nvPr/>
          </p:nvSpPr>
          <p:spPr bwMode="auto">
            <a:xfrm>
              <a:off x="3352800" y="4876800"/>
              <a:ext cx="304800" cy="304800"/>
            </a:xfrm>
            <a:prstGeom prst="rect">
              <a:avLst/>
            </a:prstGeom>
            <a:solidFill>
              <a:schemeClr val="accent1"/>
            </a:solidFill>
            <a:ln w="38100">
              <a:solidFill>
                <a:schemeClr val="tx1"/>
              </a:solidFill>
              <a:miter lim="800000"/>
              <a:headEnd/>
              <a:tailEnd/>
            </a:ln>
          </p:spPr>
          <p:txBody>
            <a:bodyPr wrap="none" anchor="ct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endParaRPr lang="en-US"/>
            </a:p>
          </p:txBody>
        </p:sp>
        <p:sp>
          <p:nvSpPr>
            <p:cNvPr id="14" name="Rectangle 13">
              <a:extLst>
                <a:ext uri="{FF2B5EF4-FFF2-40B4-BE49-F238E27FC236}">
                  <a16:creationId xmlns:a16="http://schemas.microsoft.com/office/drawing/2014/main" id="{43B345AF-7B1F-5AED-10F4-F62F99D2BF46}"/>
                </a:ext>
              </a:extLst>
            </p:cNvPr>
            <p:cNvSpPr>
              <a:spLocks noChangeArrowheads="1"/>
            </p:cNvSpPr>
            <p:nvPr/>
          </p:nvSpPr>
          <p:spPr bwMode="auto">
            <a:xfrm>
              <a:off x="3657600" y="4876800"/>
              <a:ext cx="304800" cy="304800"/>
            </a:xfrm>
            <a:prstGeom prst="rect">
              <a:avLst/>
            </a:prstGeom>
            <a:solidFill>
              <a:schemeClr val="accent1"/>
            </a:solidFill>
            <a:ln w="38100">
              <a:solidFill>
                <a:schemeClr val="tx1"/>
              </a:solidFill>
              <a:miter lim="800000"/>
              <a:headEnd/>
              <a:tailEnd/>
            </a:ln>
          </p:spPr>
          <p:txBody>
            <a:bodyPr wrap="none" anchor="ct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endParaRPr lang="en-US"/>
            </a:p>
          </p:txBody>
        </p:sp>
        <p:sp>
          <p:nvSpPr>
            <p:cNvPr id="15" name="Rectangle 14">
              <a:extLst>
                <a:ext uri="{FF2B5EF4-FFF2-40B4-BE49-F238E27FC236}">
                  <a16:creationId xmlns:a16="http://schemas.microsoft.com/office/drawing/2014/main" id="{784E62C6-6B26-1841-6DAB-7E4138C46D8E}"/>
                </a:ext>
              </a:extLst>
            </p:cNvPr>
            <p:cNvSpPr>
              <a:spLocks noChangeArrowheads="1"/>
            </p:cNvSpPr>
            <p:nvPr/>
          </p:nvSpPr>
          <p:spPr bwMode="auto">
            <a:xfrm>
              <a:off x="3962400" y="4876800"/>
              <a:ext cx="304800" cy="304800"/>
            </a:xfrm>
            <a:prstGeom prst="rect">
              <a:avLst/>
            </a:prstGeom>
            <a:solidFill>
              <a:schemeClr val="accent1"/>
            </a:solidFill>
            <a:ln w="38100">
              <a:solidFill>
                <a:schemeClr val="tx1"/>
              </a:solidFill>
              <a:miter lim="800000"/>
              <a:headEnd/>
              <a:tailEnd/>
            </a:ln>
          </p:spPr>
          <p:txBody>
            <a:bodyPr wrap="none" anchor="ct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endParaRPr lang="en-US"/>
            </a:p>
          </p:txBody>
        </p:sp>
        <p:sp>
          <p:nvSpPr>
            <p:cNvPr id="16" name="Rectangle 15">
              <a:extLst>
                <a:ext uri="{FF2B5EF4-FFF2-40B4-BE49-F238E27FC236}">
                  <a16:creationId xmlns:a16="http://schemas.microsoft.com/office/drawing/2014/main" id="{76F84D5E-6E83-75AD-1B69-EA83E8F24702}"/>
                </a:ext>
              </a:extLst>
            </p:cNvPr>
            <p:cNvSpPr>
              <a:spLocks noChangeArrowheads="1"/>
            </p:cNvSpPr>
            <p:nvPr/>
          </p:nvSpPr>
          <p:spPr bwMode="auto">
            <a:xfrm>
              <a:off x="4267200" y="4876800"/>
              <a:ext cx="304800" cy="304800"/>
            </a:xfrm>
            <a:prstGeom prst="rect">
              <a:avLst/>
            </a:prstGeom>
            <a:solidFill>
              <a:schemeClr val="bg2"/>
            </a:solidFill>
            <a:ln w="38100">
              <a:solidFill>
                <a:schemeClr val="tx1"/>
              </a:solidFill>
              <a:miter lim="800000"/>
              <a:headEnd/>
              <a:tailEnd/>
            </a:ln>
          </p:spPr>
          <p:txBody>
            <a:bodyPr wrap="none" anchor="ct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lgn="ctr"/>
              <a:endParaRPr lang="en-US"/>
            </a:p>
          </p:txBody>
        </p:sp>
        <p:sp>
          <p:nvSpPr>
            <p:cNvPr id="17" name="Rectangle 16">
              <a:extLst>
                <a:ext uri="{FF2B5EF4-FFF2-40B4-BE49-F238E27FC236}">
                  <a16:creationId xmlns:a16="http://schemas.microsoft.com/office/drawing/2014/main" id="{979EF7CB-EEDD-2EA7-4A37-C65836693711}"/>
                </a:ext>
              </a:extLst>
            </p:cNvPr>
            <p:cNvSpPr>
              <a:spLocks noChangeArrowheads="1"/>
            </p:cNvSpPr>
            <p:nvPr/>
          </p:nvSpPr>
          <p:spPr bwMode="auto">
            <a:xfrm>
              <a:off x="4572000" y="4876800"/>
              <a:ext cx="304800" cy="304800"/>
            </a:xfrm>
            <a:prstGeom prst="rect">
              <a:avLst/>
            </a:prstGeom>
            <a:solidFill>
              <a:schemeClr val="accent1"/>
            </a:solidFill>
            <a:ln w="38100">
              <a:solidFill>
                <a:schemeClr val="tx1"/>
              </a:solidFill>
              <a:miter lim="800000"/>
              <a:headEnd/>
              <a:tailEnd/>
            </a:ln>
          </p:spPr>
          <p:txBody>
            <a:bodyPr wrap="none" anchor="ct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endParaRPr lang="en-US"/>
            </a:p>
          </p:txBody>
        </p:sp>
        <p:sp>
          <p:nvSpPr>
            <p:cNvPr id="18" name="Rectangle 17">
              <a:extLst>
                <a:ext uri="{FF2B5EF4-FFF2-40B4-BE49-F238E27FC236}">
                  <a16:creationId xmlns:a16="http://schemas.microsoft.com/office/drawing/2014/main" id="{99DE3B7B-2CD0-AD1C-DEF2-8DF525CABF85}"/>
                </a:ext>
              </a:extLst>
            </p:cNvPr>
            <p:cNvSpPr>
              <a:spLocks noChangeArrowheads="1"/>
            </p:cNvSpPr>
            <p:nvPr/>
          </p:nvSpPr>
          <p:spPr bwMode="auto">
            <a:xfrm>
              <a:off x="4876800" y="4876800"/>
              <a:ext cx="304800" cy="304800"/>
            </a:xfrm>
            <a:prstGeom prst="rect">
              <a:avLst/>
            </a:prstGeom>
            <a:solidFill>
              <a:schemeClr val="accent1"/>
            </a:solidFill>
            <a:ln w="38100">
              <a:solidFill>
                <a:schemeClr val="tx1"/>
              </a:solidFill>
              <a:miter lim="800000"/>
              <a:headEnd/>
              <a:tailEnd/>
            </a:ln>
          </p:spPr>
          <p:txBody>
            <a:bodyPr wrap="none" anchor="ct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endParaRPr lang="en-US"/>
            </a:p>
          </p:txBody>
        </p:sp>
        <p:sp>
          <p:nvSpPr>
            <p:cNvPr id="19" name="Rectangle 18">
              <a:extLst>
                <a:ext uri="{FF2B5EF4-FFF2-40B4-BE49-F238E27FC236}">
                  <a16:creationId xmlns:a16="http://schemas.microsoft.com/office/drawing/2014/main" id="{E1528D0D-2E31-A620-7AB7-C9A412D81609}"/>
                </a:ext>
              </a:extLst>
            </p:cNvPr>
            <p:cNvSpPr>
              <a:spLocks noChangeArrowheads="1"/>
            </p:cNvSpPr>
            <p:nvPr/>
          </p:nvSpPr>
          <p:spPr bwMode="auto">
            <a:xfrm>
              <a:off x="5181600" y="4876800"/>
              <a:ext cx="304800" cy="304800"/>
            </a:xfrm>
            <a:prstGeom prst="rect">
              <a:avLst/>
            </a:prstGeom>
            <a:solidFill>
              <a:schemeClr val="accent1"/>
            </a:solidFill>
            <a:ln w="38100">
              <a:solidFill>
                <a:schemeClr val="tx1"/>
              </a:solidFill>
              <a:miter lim="800000"/>
              <a:headEnd/>
              <a:tailEnd/>
            </a:ln>
          </p:spPr>
          <p:txBody>
            <a:bodyPr wrap="none" anchor="ct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endParaRPr lang="en-US"/>
            </a:p>
          </p:txBody>
        </p:sp>
        <p:sp>
          <p:nvSpPr>
            <p:cNvPr id="20" name="Rectangle 19">
              <a:extLst>
                <a:ext uri="{FF2B5EF4-FFF2-40B4-BE49-F238E27FC236}">
                  <a16:creationId xmlns:a16="http://schemas.microsoft.com/office/drawing/2014/main" id="{CC9A132E-F8D8-59EE-4050-C99A38B92034}"/>
                </a:ext>
              </a:extLst>
            </p:cNvPr>
            <p:cNvSpPr>
              <a:spLocks noChangeArrowheads="1"/>
            </p:cNvSpPr>
            <p:nvPr/>
          </p:nvSpPr>
          <p:spPr bwMode="auto">
            <a:xfrm>
              <a:off x="5486400" y="4876800"/>
              <a:ext cx="304800" cy="304800"/>
            </a:xfrm>
            <a:prstGeom prst="rect">
              <a:avLst/>
            </a:prstGeom>
            <a:solidFill>
              <a:schemeClr val="accent1"/>
            </a:solidFill>
            <a:ln w="38100">
              <a:solidFill>
                <a:schemeClr val="tx1"/>
              </a:solidFill>
              <a:miter lim="800000"/>
              <a:headEnd/>
              <a:tailEnd/>
            </a:ln>
          </p:spPr>
          <p:txBody>
            <a:bodyPr wrap="none" anchor="ct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endParaRPr lang="en-US"/>
            </a:p>
          </p:txBody>
        </p:sp>
        <p:sp>
          <p:nvSpPr>
            <p:cNvPr id="21" name="Rectangle 20">
              <a:extLst>
                <a:ext uri="{FF2B5EF4-FFF2-40B4-BE49-F238E27FC236}">
                  <a16:creationId xmlns:a16="http://schemas.microsoft.com/office/drawing/2014/main" id="{836F42A0-9DFC-50BD-F4C0-AD253E38D5ED}"/>
                </a:ext>
              </a:extLst>
            </p:cNvPr>
            <p:cNvSpPr>
              <a:spLocks noChangeArrowheads="1"/>
            </p:cNvSpPr>
            <p:nvPr/>
          </p:nvSpPr>
          <p:spPr bwMode="auto">
            <a:xfrm>
              <a:off x="5791200" y="4876800"/>
              <a:ext cx="304800" cy="304800"/>
            </a:xfrm>
            <a:prstGeom prst="rect">
              <a:avLst/>
            </a:prstGeom>
            <a:solidFill>
              <a:schemeClr val="bg1"/>
            </a:solidFill>
            <a:ln w="38100">
              <a:solidFill>
                <a:schemeClr val="tx1"/>
              </a:solidFill>
              <a:miter lim="800000"/>
              <a:headEnd/>
              <a:tailEnd/>
            </a:ln>
          </p:spPr>
          <p:txBody>
            <a:bodyPr wrap="none" anchor="ct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endParaRPr lang="en-US"/>
            </a:p>
          </p:txBody>
        </p:sp>
        <p:sp>
          <p:nvSpPr>
            <p:cNvPr id="22" name="Rectangle 21">
              <a:extLst>
                <a:ext uri="{FF2B5EF4-FFF2-40B4-BE49-F238E27FC236}">
                  <a16:creationId xmlns:a16="http://schemas.microsoft.com/office/drawing/2014/main" id="{70CD15E0-0F44-10F9-EF19-003C5C45EDDD}"/>
                </a:ext>
              </a:extLst>
            </p:cNvPr>
            <p:cNvSpPr>
              <a:spLocks noChangeArrowheads="1"/>
            </p:cNvSpPr>
            <p:nvPr/>
          </p:nvSpPr>
          <p:spPr bwMode="auto">
            <a:xfrm>
              <a:off x="6096000" y="4876800"/>
              <a:ext cx="304800" cy="304800"/>
            </a:xfrm>
            <a:prstGeom prst="rect">
              <a:avLst/>
            </a:prstGeom>
            <a:solidFill>
              <a:schemeClr val="bg1"/>
            </a:solidFill>
            <a:ln w="38100">
              <a:solidFill>
                <a:schemeClr val="tx1"/>
              </a:solidFill>
              <a:miter lim="800000"/>
              <a:headEnd/>
              <a:tailEnd/>
            </a:ln>
          </p:spPr>
          <p:txBody>
            <a:bodyPr wrap="none" anchor="ct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endParaRPr lang="en-US"/>
            </a:p>
          </p:txBody>
        </p:sp>
        <p:sp>
          <p:nvSpPr>
            <p:cNvPr id="23" name="Rectangle 22">
              <a:extLst>
                <a:ext uri="{FF2B5EF4-FFF2-40B4-BE49-F238E27FC236}">
                  <a16:creationId xmlns:a16="http://schemas.microsoft.com/office/drawing/2014/main" id="{5D2C8268-71D0-F9B8-4616-659710BE2186}"/>
                </a:ext>
              </a:extLst>
            </p:cNvPr>
            <p:cNvSpPr>
              <a:spLocks noChangeArrowheads="1"/>
            </p:cNvSpPr>
            <p:nvPr/>
          </p:nvSpPr>
          <p:spPr bwMode="auto">
            <a:xfrm>
              <a:off x="6400800" y="4876800"/>
              <a:ext cx="304800" cy="304800"/>
            </a:xfrm>
            <a:prstGeom prst="rect">
              <a:avLst/>
            </a:prstGeom>
            <a:solidFill>
              <a:schemeClr val="bg1"/>
            </a:solidFill>
            <a:ln w="38100">
              <a:solidFill>
                <a:schemeClr val="tx1"/>
              </a:solidFill>
              <a:miter lim="800000"/>
              <a:headEnd/>
              <a:tailEnd/>
            </a:ln>
          </p:spPr>
          <p:txBody>
            <a:bodyPr wrap="none" anchor="ct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endParaRPr lang="en-US"/>
            </a:p>
          </p:txBody>
        </p:sp>
        <p:sp>
          <p:nvSpPr>
            <p:cNvPr id="24" name="Rectangle 23">
              <a:extLst>
                <a:ext uri="{FF2B5EF4-FFF2-40B4-BE49-F238E27FC236}">
                  <a16:creationId xmlns:a16="http://schemas.microsoft.com/office/drawing/2014/main" id="{5E558AA3-BDCD-BCF2-897B-A5FEF023CE73}"/>
                </a:ext>
              </a:extLst>
            </p:cNvPr>
            <p:cNvSpPr>
              <a:spLocks noChangeArrowheads="1"/>
            </p:cNvSpPr>
            <p:nvPr/>
          </p:nvSpPr>
          <p:spPr bwMode="auto">
            <a:xfrm>
              <a:off x="6705600" y="4876800"/>
              <a:ext cx="304800" cy="304800"/>
            </a:xfrm>
            <a:prstGeom prst="rect">
              <a:avLst/>
            </a:prstGeom>
            <a:solidFill>
              <a:schemeClr val="bg1"/>
            </a:solidFill>
            <a:ln w="38100">
              <a:solidFill>
                <a:schemeClr val="tx1"/>
              </a:solidFill>
              <a:miter lim="800000"/>
              <a:headEnd/>
              <a:tailEnd/>
            </a:ln>
          </p:spPr>
          <p:txBody>
            <a:bodyPr wrap="none" anchor="ct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endParaRPr lang="en-US"/>
            </a:p>
          </p:txBody>
        </p:sp>
        <p:sp>
          <p:nvSpPr>
            <p:cNvPr id="25" name="Rectangle 24">
              <a:extLst>
                <a:ext uri="{FF2B5EF4-FFF2-40B4-BE49-F238E27FC236}">
                  <a16:creationId xmlns:a16="http://schemas.microsoft.com/office/drawing/2014/main" id="{33B117BD-E91F-3977-5975-176E086BA3BE}"/>
                </a:ext>
              </a:extLst>
            </p:cNvPr>
            <p:cNvSpPr>
              <a:spLocks noChangeArrowheads="1"/>
            </p:cNvSpPr>
            <p:nvPr/>
          </p:nvSpPr>
          <p:spPr bwMode="auto">
            <a:xfrm>
              <a:off x="7010400" y="4876800"/>
              <a:ext cx="304800" cy="304800"/>
            </a:xfrm>
            <a:prstGeom prst="rect">
              <a:avLst/>
            </a:prstGeom>
            <a:solidFill>
              <a:schemeClr val="bg1"/>
            </a:solidFill>
            <a:ln w="38100">
              <a:solidFill>
                <a:schemeClr val="tx1"/>
              </a:solidFill>
              <a:miter lim="800000"/>
              <a:headEnd/>
              <a:tailEnd/>
            </a:ln>
          </p:spPr>
          <p:txBody>
            <a:bodyPr wrap="none" anchor="ct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endParaRPr lang="en-US"/>
            </a:p>
          </p:txBody>
        </p:sp>
        <p:sp>
          <p:nvSpPr>
            <p:cNvPr id="26" name="Rectangle 25">
              <a:extLst>
                <a:ext uri="{FF2B5EF4-FFF2-40B4-BE49-F238E27FC236}">
                  <a16:creationId xmlns:a16="http://schemas.microsoft.com/office/drawing/2014/main" id="{C3685846-609D-CADD-5794-CAD9107E4E06}"/>
                </a:ext>
              </a:extLst>
            </p:cNvPr>
            <p:cNvSpPr>
              <a:spLocks noChangeArrowheads="1"/>
            </p:cNvSpPr>
            <p:nvPr/>
          </p:nvSpPr>
          <p:spPr bwMode="auto">
            <a:xfrm>
              <a:off x="7315200" y="4876800"/>
              <a:ext cx="304800" cy="304800"/>
            </a:xfrm>
            <a:prstGeom prst="rect">
              <a:avLst/>
            </a:prstGeom>
            <a:solidFill>
              <a:schemeClr val="bg1"/>
            </a:solidFill>
            <a:ln w="38100">
              <a:solidFill>
                <a:schemeClr val="tx1"/>
              </a:solidFill>
              <a:miter lim="800000"/>
              <a:headEnd/>
              <a:tailEnd/>
            </a:ln>
          </p:spPr>
          <p:txBody>
            <a:bodyPr wrap="none" anchor="ct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endParaRPr lang="en-US"/>
            </a:p>
          </p:txBody>
        </p:sp>
        <p:sp>
          <p:nvSpPr>
            <p:cNvPr id="27" name="Rectangle 26">
              <a:extLst>
                <a:ext uri="{FF2B5EF4-FFF2-40B4-BE49-F238E27FC236}">
                  <a16:creationId xmlns:a16="http://schemas.microsoft.com/office/drawing/2014/main" id="{81F9C04C-7111-2323-706F-D54904DC14F0}"/>
                </a:ext>
              </a:extLst>
            </p:cNvPr>
            <p:cNvSpPr>
              <a:spLocks noChangeArrowheads="1"/>
            </p:cNvSpPr>
            <p:nvPr/>
          </p:nvSpPr>
          <p:spPr bwMode="auto">
            <a:xfrm>
              <a:off x="4267200" y="5197475"/>
              <a:ext cx="282575" cy="365125"/>
            </a:xfrm>
            <a:prstGeom prst="rect">
              <a:avLst/>
            </a:prstGeom>
            <a:noFill/>
            <a:ln>
              <a:noFill/>
            </a:ln>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miter lim="800000"/>
                  <a:headEnd/>
                  <a:tailEnd/>
                </a14:hiddenLine>
              </a:ext>
            </a:extLst>
          </p:spPr>
          <p:txBody>
            <a:bodyPr lIns="0" tIns="0" rIns="0" bIns="0">
              <a:spAutoFit/>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lgn="ctr"/>
              <a:r>
                <a:rPr lang="en-US" b="1" i="1" dirty="0" err="1">
                  <a:solidFill>
                    <a:schemeClr val="accent2"/>
                  </a:solidFill>
                  <a:latin typeface="Times New Roman" charset="0"/>
                </a:rPr>
                <a:t>i</a:t>
              </a:r>
              <a:endParaRPr lang="en-US" b="1" dirty="0">
                <a:solidFill>
                  <a:schemeClr val="accent2"/>
                </a:solidFill>
              </a:endParaRPr>
            </a:p>
          </p:txBody>
        </p:sp>
      </p:grpSp>
      <p:sp>
        <p:nvSpPr>
          <p:cNvPr id="29" name="Shape 210">
            <a:extLst>
              <a:ext uri="{FF2B5EF4-FFF2-40B4-BE49-F238E27FC236}">
                <a16:creationId xmlns:a16="http://schemas.microsoft.com/office/drawing/2014/main" id="{6432DE55-F94D-4221-595A-235AE141E941}"/>
              </a:ext>
            </a:extLst>
          </p:cNvPr>
          <p:cNvSpPr/>
          <p:nvPr/>
        </p:nvSpPr>
        <p:spPr>
          <a:xfrm>
            <a:off x="913447" y="5266125"/>
            <a:ext cx="6985635" cy="758923"/>
          </a:xfrm>
          <a:prstGeom prst="flowChartAlternateProcess">
            <a:avLst/>
          </a:prstGeom>
          <a:solidFill>
            <a:schemeClr val="tx2">
              <a:lumMod val="20000"/>
              <a:lumOff val="80000"/>
            </a:schemeClr>
          </a:solidFill>
          <a:ln w="19050" cap="flat" cmpd="sng">
            <a:solidFill>
              <a:schemeClr val="dk2"/>
            </a:solidFill>
            <a:prstDash val="dot"/>
            <a:round/>
            <a:headEnd type="none" w="med" len="med"/>
            <a:tailEnd type="none" w="med" len="med"/>
          </a:ln>
        </p:spPr>
        <p:txBody>
          <a:bodyPr lIns="91425" tIns="91425" rIns="91425" bIns="91425" anchor="ctr" anchorCtr="0">
            <a:noAutofit/>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marL="2286000" lvl="0" indent="457200" rtl="0">
              <a:spcBef>
                <a:spcPts val="0"/>
              </a:spcBef>
              <a:buNone/>
            </a:pPr>
            <a:endParaRPr lang="en-US" dirty="0"/>
          </a:p>
        </p:txBody>
      </p:sp>
      <p:sp>
        <p:nvSpPr>
          <p:cNvPr id="30" name="TextBox 34">
            <a:extLst>
              <a:ext uri="{FF2B5EF4-FFF2-40B4-BE49-F238E27FC236}">
                <a16:creationId xmlns:a16="http://schemas.microsoft.com/office/drawing/2014/main" id="{21ECF06E-6A39-9B47-84C0-AC92F8118ED3}"/>
              </a:ext>
            </a:extLst>
          </p:cNvPr>
          <p:cNvSpPr txBox="1"/>
          <p:nvPr/>
        </p:nvSpPr>
        <p:spPr>
          <a:xfrm>
            <a:off x="2713383" y="5309057"/>
            <a:ext cx="1129637" cy="646331"/>
          </a:xfrm>
          <a:prstGeom prst="rect">
            <a:avLst/>
          </a:prstGeom>
          <a:noFill/>
          <a:ln w="28575">
            <a:solidFill>
              <a:srgbClr val="C00000"/>
            </a:solidFill>
          </a:ln>
        </p:spPr>
        <p:txBody>
          <a:bodyPr wrap="square" rtlCol="0">
            <a:spAutoFit/>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lgn="ctr"/>
            <a:r>
              <a:rPr lang="en-US" dirty="0" err="1">
                <a:latin typeface="Tw Cen MT"/>
              </a:rPr>
              <a:t>ith</a:t>
            </a:r>
            <a:r>
              <a:rPr lang="en-US" dirty="0">
                <a:latin typeface="Tw Cen MT"/>
              </a:rPr>
              <a:t> element</a:t>
            </a:r>
          </a:p>
        </p:txBody>
      </p:sp>
      <p:cxnSp>
        <p:nvCxnSpPr>
          <p:cNvPr id="36" name="Straight Arrow Connector 35">
            <a:extLst>
              <a:ext uri="{FF2B5EF4-FFF2-40B4-BE49-F238E27FC236}">
                <a16:creationId xmlns:a16="http://schemas.microsoft.com/office/drawing/2014/main" id="{0AB1CF85-2BB8-B2ED-4D7E-E322A176C3FA}"/>
              </a:ext>
            </a:extLst>
          </p:cNvPr>
          <p:cNvCxnSpPr/>
          <p:nvPr/>
        </p:nvCxnSpPr>
        <p:spPr>
          <a:xfrm flipH="1">
            <a:off x="3255645" y="4396562"/>
            <a:ext cx="446087" cy="8695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E4A8A67D-2D6E-5741-8CFB-CF859AD2B75E}"/>
              </a:ext>
            </a:extLst>
          </p:cNvPr>
          <p:cNvSpPr>
            <a:spLocks noChangeArrowheads="1"/>
          </p:cNvSpPr>
          <p:nvPr/>
        </p:nvSpPr>
        <p:spPr bwMode="auto">
          <a:xfrm>
            <a:off x="6635115" y="4537463"/>
            <a:ext cx="525780" cy="276999"/>
          </a:xfrm>
          <a:prstGeom prst="rect">
            <a:avLst/>
          </a:prstGeom>
          <a:noFill/>
          <a:ln>
            <a:noFill/>
          </a:ln>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lgn="ctr"/>
            <a:r>
              <a:rPr lang="en-US" b="1" i="1" dirty="0">
                <a:solidFill>
                  <a:schemeClr val="accent2"/>
                </a:solidFill>
                <a:latin typeface="Times New Roman" charset="0"/>
              </a:rPr>
              <a:t>n-1</a:t>
            </a:r>
            <a:endParaRPr lang="en-US" b="1" dirty="0">
              <a:solidFill>
                <a:schemeClr val="accent2"/>
              </a:solidFill>
            </a:endParaRPr>
          </a:p>
        </p:txBody>
      </p:sp>
    </p:spTree>
    <p:extLst>
      <p:ext uri="{BB962C8B-B14F-4D97-AF65-F5344CB8AC3E}">
        <p14:creationId xmlns:p14="http://schemas.microsoft.com/office/powerpoint/2010/main" val="15609934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3645-C316-0C4B-3F59-C2D4F9445A8C}"/>
              </a:ext>
            </a:extLst>
          </p:cNvPr>
          <p:cNvSpPr>
            <a:spLocks noGrp="1"/>
          </p:cNvSpPr>
          <p:nvPr>
            <p:ph type="title"/>
          </p:nvPr>
        </p:nvSpPr>
        <p:spPr/>
        <p:txBody>
          <a:bodyPr/>
          <a:lstStyle/>
          <a:p>
            <a:r>
              <a:rPr lang="en-US" dirty="0"/>
              <a:t>Declaration of an Array</a:t>
            </a:r>
          </a:p>
        </p:txBody>
      </p:sp>
      <p:sp>
        <p:nvSpPr>
          <p:cNvPr id="3" name="Content Placeholder 2">
            <a:extLst>
              <a:ext uri="{FF2B5EF4-FFF2-40B4-BE49-F238E27FC236}">
                <a16:creationId xmlns:a16="http://schemas.microsoft.com/office/drawing/2014/main" id="{3421BDB7-305D-1C29-6CDB-66DCC1689098}"/>
              </a:ext>
            </a:extLst>
          </p:cNvPr>
          <p:cNvSpPr>
            <a:spLocks noGrp="1"/>
          </p:cNvSpPr>
          <p:nvPr>
            <p:ph idx="1"/>
          </p:nvPr>
        </p:nvSpPr>
        <p:spPr/>
        <p:txBody>
          <a:bodyPr/>
          <a:lstStyle/>
          <a:p>
            <a:r>
              <a:rPr lang="en-US" dirty="0"/>
              <a:t>An array must be declared before being used.</a:t>
            </a:r>
          </a:p>
          <a:p>
            <a:r>
              <a:rPr lang="en-US" dirty="0"/>
              <a:t>Declaring an array means specifying the following:</a:t>
            </a:r>
          </a:p>
          <a:p>
            <a:pPr lvl="1"/>
            <a:r>
              <a:rPr lang="en-US" dirty="0"/>
              <a:t>Data type—the kind of values it can store</a:t>
            </a:r>
          </a:p>
          <a:p>
            <a:pPr lvl="2"/>
            <a:r>
              <a:rPr lang="en-US" dirty="0"/>
              <a:t>Example: int, str, float</a:t>
            </a:r>
          </a:p>
          <a:p>
            <a:pPr lvl="1"/>
            <a:r>
              <a:rPr lang="en-US" dirty="0"/>
              <a:t>Name—to identify the array</a:t>
            </a:r>
          </a:p>
          <a:p>
            <a:pPr lvl="1"/>
            <a:r>
              <a:rPr lang="en-US" dirty="0"/>
              <a:t>Size—the maximum number of values that the array can hold</a:t>
            </a:r>
          </a:p>
          <a:p>
            <a:r>
              <a:rPr lang="en-US" dirty="0"/>
              <a:t>Example: Create an int array A with the size of 7</a:t>
            </a:r>
          </a:p>
          <a:p>
            <a:pPr marL="457200" lvl="1" indent="0">
              <a:buNone/>
            </a:pPr>
            <a:endParaRPr lang="en-US" dirty="0"/>
          </a:p>
        </p:txBody>
      </p:sp>
      <p:grpSp>
        <p:nvGrpSpPr>
          <p:cNvPr id="31" name="Group 30">
            <a:extLst>
              <a:ext uri="{FF2B5EF4-FFF2-40B4-BE49-F238E27FC236}">
                <a16:creationId xmlns:a16="http://schemas.microsoft.com/office/drawing/2014/main" id="{526844A2-13DB-525A-FA23-3B98505453E6}"/>
              </a:ext>
            </a:extLst>
          </p:cNvPr>
          <p:cNvGrpSpPr/>
          <p:nvPr/>
        </p:nvGrpSpPr>
        <p:grpSpPr>
          <a:xfrm>
            <a:off x="1274445" y="4167962"/>
            <a:ext cx="2590800" cy="754063"/>
            <a:chOff x="1274445" y="4167962"/>
            <a:chExt cx="2590800" cy="754063"/>
          </a:xfrm>
        </p:grpSpPr>
        <p:grpSp>
          <p:nvGrpSpPr>
            <p:cNvPr id="4" name="Group 3">
              <a:extLst>
                <a:ext uri="{FF2B5EF4-FFF2-40B4-BE49-F238E27FC236}">
                  <a16:creationId xmlns:a16="http://schemas.microsoft.com/office/drawing/2014/main" id="{750C8413-FAD6-245E-EE31-70D43A1BA207}"/>
                </a:ext>
              </a:extLst>
            </p:cNvPr>
            <p:cNvGrpSpPr/>
            <p:nvPr/>
          </p:nvGrpSpPr>
          <p:grpSpPr>
            <a:xfrm>
              <a:off x="1274445" y="4167962"/>
              <a:ext cx="2590800" cy="754063"/>
              <a:chOff x="1981200" y="4800600"/>
              <a:chExt cx="2590800" cy="754063"/>
            </a:xfrm>
          </p:grpSpPr>
          <p:sp>
            <p:nvSpPr>
              <p:cNvPr id="5" name="Rectangle 4">
                <a:extLst>
                  <a:ext uri="{FF2B5EF4-FFF2-40B4-BE49-F238E27FC236}">
                    <a16:creationId xmlns:a16="http://schemas.microsoft.com/office/drawing/2014/main" id="{865A6770-5BB6-17DC-033B-02CC14150119}"/>
                  </a:ext>
                </a:extLst>
              </p:cNvPr>
              <p:cNvSpPr>
                <a:spLocks noChangeArrowheads="1"/>
              </p:cNvSpPr>
              <p:nvPr/>
            </p:nvSpPr>
            <p:spPr bwMode="auto">
              <a:xfrm>
                <a:off x="1981200" y="4800600"/>
                <a:ext cx="296863" cy="365125"/>
              </a:xfrm>
              <a:prstGeom prst="rect">
                <a:avLst/>
              </a:prstGeom>
              <a:noFill/>
              <a:ln>
                <a:noFill/>
              </a:ln>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miter lim="800000"/>
                    <a:headEnd/>
                    <a:tailEnd/>
                  </a14:hiddenLine>
                </a:ext>
              </a:extLst>
            </p:spPr>
            <p:txBody>
              <a:bodyPr lIns="0" tIns="0" rIns="0" bIns="0">
                <a:spAutoFit/>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lgn="ctr"/>
                <a:r>
                  <a:rPr lang="en-US" b="1" i="1" dirty="0">
                    <a:solidFill>
                      <a:schemeClr val="accent2"/>
                    </a:solidFill>
                    <a:latin typeface="Times New Roman" charset="0"/>
                  </a:rPr>
                  <a:t>A</a:t>
                </a:r>
                <a:endParaRPr lang="en-US" b="1" dirty="0">
                  <a:solidFill>
                    <a:schemeClr val="accent2"/>
                  </a:solidFill>
                </a:endParaRPr>
              </a:p>
            </p:txBody>
          </p:sp>
          <p:sp>
            <p:nvSpPr>
              <p:cNvPr id="6" name="Rectangle 5">
                <a:extLst>
                  <a:ext uri="{FF2B5EF4-FFF2-40B4-BE49-F238E27FC236}">
                    <a16:creationId xmlns:a16="http://schemas.microsoft.com/office/drawing/2014/main" id="{4638FA49-0918-C492-7B52-28AF8608FDB5}"/>
                  </a:ext>
                </a:extLst>
              </p:cNvPr>
              <p:cNvSpPr>
                <a:spLocks noChangeArrowheads="1"/>
              </p:cNvSpPr>
              <p:nvPr/>
            </p:nvSpPr>
            <p:spPr bwMode="auto">
              <a:xfrm>
                <a:off x="2514600" y="5189538"/>
                <a:ext cx="152400" cy="365125"/>
              </a:xfrm>
              <a:prstGeom prst="rect">
                <a:avLst/>
              </a:prstGeom>
              <a:noFill/>
              <a:ln>
                <a:noFill/>
              </a:ln>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r>
                  <a:rPr lang="en-US" dirty="0">
                    <a:solidFill>
                      <a:schemeClr val="accent2"/>
                    </a:solidFill>
                    <a:latin typeface="Times New Roman" charset="0"/>
                  </a:rPr>
                  <a:t>0</a:t>
                </a:r>
                <a:endParaRPr lang="en-US" dirty="0">
                  <a:solidFill>
                    <a:schemeClr val="accent2"/>
                  </a:solidFill>
                </a:endParaRPr>
              </a:p>
            </p:txBody>
          </p:sp>
          <p:sp>
            <p:nvSpPr>
              <p:cNvPr id="7" name="Rectangle 6">
                <a:extLst>
                  <a:ext uri="{FF2B5EF4-FFF2-40B4-BE49-F238E27FC236}">
                    <a16:creationId xmlns:a16="http://schemas.microsoft.com/office/drawing/2014/main" id="{43FA2259-8C16-2CC8-550A-AE55397D9F2B}"/>
                  </a:ext>
                </a:extLst>
              </p:cNvPr>
              <p:cNvSpPr>
                <a:spLocks noChangeArrowheads="1"/>
              </p:cNvSpPr>
              <p:nvPr/>
            </p:nvSpPr>
            <p:spPr bwMode="auto">
              <a:xfrm>
                <a:off x="2819400" y="5189538"/>
                <a:ext cx="152400" cy="365125"/>
              </a:xfrm>
              <a:prstGeom prst="rect">
                <a:avLst/>
              </a:prstGeom>
              <a:noFill/>
              <a:ln>
                <a:noFill/>
              </a:ln>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r>
                  <a:rPr lang="en-US" dirty="0">
                    <a:solidFill>
                      <a:schemeClr val="accent2"/>
                    </a:solidFill>
                    <a:latin typeface="Times New Roman" charset="0"/>
                  </a:rPr>
                  <a:t>1</a:t>
                </a:r>
                <a:endParaRPr lang="en-US" dirty="0">
                  <a:solidFill>
                    <a:schemeClr val="accent2"/>
                  </a:solidFill>
                </a:endParaRPr>
              </a:p>
            </p:txBody>
          </p:sp>
          <p:sp>
            <p:nvSpPr>
              <p:cNvPr id="8" name="Rectangle 7">
                <a:extLst>
                  <a:ext uri="{FF2B5EF4-FFF2-40B4-BE49-F238E27FC236}">
                    <a16:creationId xmlns:a16="http://schemas.microsoft.com/office/drawing/2014/main" id="{9E31E975-6408-68B9-EC58-48B5328A094A}"/>
                  </a:ext>
                </a:extLst>
              </p:cNvPr>
              <p:cNvSpPr>
                <a:spLocks noChangeArrowheads="1"/>
              </p:cNvSpPr>
              <p:nvPr/>
            </p:nvSpPr>
            <p:spPr bwMode="auto">
              <a:xfrm>
                <a:off x="3124200" y="5189538"/>
                <a:ext cx="115416" cy="276999"/>
              </a:xfrm>
              <a:prstGeom prst="rect">
                <a:avLst/>
              </a:prstGeom>
              <a:noFill/>
              <a:ln>
                <a:noFill/>
              </a:ln>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r>
                  <a:rPr lang="en-US" dirty="0">
                    <a:solidFill>
                      <a:schemeClr val="accent2"/>
                    </a:solidFill>
                    <a:latin typeface="Times New Roman" charset="0"/>
                  </a:rPr>
                  <a:t>2</a:t>
                </a:r>
                <a:endParaRPr lang="en-US" dirty="0">
                  <a:solidFill>
                    <a:schemeClr val="accent2"/>
                  </a:solidFill>
                </a:endParaRPr>
              </a:p>
            </p:txBody>
          </p:sp>
          <p:sp>
            <p:nvSpPr>
              <p:cNvPr id="10" name="Rectangle 9">
                <a:extLst>
                  <a:ext uri="{FF2B5EF4-FFF2-40B4-BE49-F238E27FC236}">
                    <a16:creationId xmlns:a16="http://schemas.microsoft.com/office/drawing/2014/main" id="{5149AE76-F808-9982-4B0C-FAD7EC821EBF}"/>
                  </a:ext>
                </a:extLst>
              </p:cNvPr>
              <p:cNvSpPr>
                <a:spLocks noChangeArrowheads="1"/>
              </p:cNvSpPr>
              <p:nvPr/>
            </p:nvSpPr>
            <p:spPr bwMode="auto">
              <a:xfrm>
                <a:off x="2438400" y="4876800"/>
                <a:ext cx="304800" cy="304800"/>
              </a:xfrm>
              <a:prstGeom prst="rect">
                <a:avLst/>
              </a:prstGeom>
              <a:solidFill>
                <a:schemeClr val="bg2"/>
              </a:solidFill>
              <a:ln w="38100">
                <a:solidFill>
                  <a:schemeClr val="tx1"/>
                </a:solidFill>
                <a:miter lim="800000"/>
                <a:headEnd/>
                <a:tailEnd/>
              </a:ln>
            </p:spPr>
            <p:txBody>
              <a:bodyPr wrap="none" anchor="ct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lgn="ctr"/>
                <a:endParaRPr lang="en-US" dirty="0"/>
              </a:p>
            </p:txBody>
          </p:sp>
          <p:sp>
            <p:nvSpPr>
              <p:cNvPr id="11" name="Rectangle 10">
                <a:extLst>
                  <a:ext uri="{FF2B5EF4-FFF2-40B4-BE49-F238E27FC236}">
                    <a16:creationId xmlns:a16="http://schemas.microsoft.com/office/drawing/2014/main" id="{B46DAE92-6344-C5B5-4C71-15E6C754081E}"/>
                  </a:ext>
                </a:extLst>
              </p:cNvPr>
              <p:cNvSpPr>
                <a:spLocks noChangeArrowheads="1"/>
              </p:cNvSpPr>
              <p:nvPr/>
            </p:nvSpPr>
            <p:spPr bwMode="auto">
              <a:xfrm>
                <a:off x="2743200" y="4876800"/>
                <a:ext cx="304800" cy="304800"/>
              </a:xfrm>
              <a:prstGeom prst="rect">
                <a:avLst/>
              </a:prstGeom>
              <a:solidFill>
                <a:schemeClr val="bg2"/>
              </a:solidFill>
              <a:ln w="38100">
                <a:solidFill>
                  <a:schemeClr val="tx1"/>
                </a:solidFill>
                <a:miter lim="800000"/>
                <a:headEnd/>
                <a:tailEnd/>
              </a:ln>
            </p:spPr>
            <p:txBody>
              <a:bodyPr wrap="none" anchor="ct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endParaRPr lang="en-US"/>
              </a:p>
            </p:txBody>
          </p:sp>
          <p:sp>
            <p:nvSpPr>
              <p:cNvPr id="12" name="Rectangle 11">
                <a:extLst>
                  <a:ext uri="{FF2B5EF4-FFF2-40B4-BE49-F238E27FC236}">
                    <a16:creationId xmlns:a16="http://schemas.microsoft.com/office/drawing/2014/main" id="{04359B19-9721-C5C7-BAE9-D1E2A1E3B4D2}"/>
                  </a:ext>
                </a:extLst>
              </p:cNvPr>
              <p:cNvSpPr>
                <a:spLocks noChangeArrowheads="1"/>
              </p:cNvSpPr>
              <p:nvPr/>
            </p:nvSpPr>
            <p:spPr bwMode="auto">
              <a:xfrm>
                <a:off x="3048000" y="4876800"/>
                <a:ext cx="304800" cy="304800"/>
              </a:xfrm>
              <a:prstGeom prst="rect">
                <a:avLst/>
              </a:prstGeom>
              <a:solidFill>
                <a:schemeClr val="bg2"/>
              </a:solidFill>
              <a:ln w="38100">
                <a:solidFill>
                  <a:schemeClr val="tx1"/>
                </a:solidFill>
                <a:miter lim="800000"/>
                <a:headEnd/>
                <a:tailEnd/>
              </a:ln>
            </p:spPr>
            <p:txBody>
              <a:bodyPr wrap="none" anchor="ct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endParaRPr lang="en-US"/>
              </a:p>
            </p:txBody>
          </p:sp>
          <p:sp>
            <p:nvSpPr>
              <p:cNvPr id="13" name="Rectangle 12">
                <a:extLst>
                  <a:ext uri="{FF2B5EF4-FFF2-40B4-BE49-F238E27FC236}">
                    <a16:creationId xmlns:a16="http://schemas.microsoft.com/office/drawing/2014/main" id="{40A55E21-25FA-37F4-6B5A-D984A252E9F8}"/>
                  </a:ext>
                </a:extLst>
              </p:cNvPr>
              <p:cNvSpPr>
                <a:spLocks noChangeArrowheads="1"/>
              </p:cNvSpPr>
              <p:nvPr/>
            </p:nvSpPr>
            <p:spPr bwMode="auto">
              <a:xfrm>
                <a:off x="3352800" y="4876800"/>
                <a:ext cx="304800" cy="304800"/>
              </a:xfrm>
              <a:prstGeom prst="rect">
                <a:avLst/>
              </a:prstGeom>
              <a:solidFill>
                <a:schemeClr val="bg2"/>
              </a:solidFill>
              <a:ln w="38100">
                <a:solidFill>
                  <a:schemeClr val="tx1"/>
                </a:solidFill>
                <a:miter lim="800000"/>
                <a:headEnd/>
                <a:tailEnd/>
              </a:ln>
            </p:spPr>
            <p:txBody>
              <a:bodyPr wrap="none" anchor="ct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endParaRPr lang="en-US"/>
              </a:p>
            </p:txBody>
          </p:sp>
          <p:sp>
            <p:nvSpPr>
              <p:cNvPr id="14" name="Rectangle 13">
                <a:extLst>
                  <a:ext uri="{FF2B5EF4-FFF2-40B4-BE49-F238E27FC236}">
                    <a16:creationId xmlns:a16="http://schemas.microsoft.com/office/drawing/2014/main" id="{5BC372BF-0523-565C-8C35-7880BEEDEC47}"/>
                  </a:ext>
                </a:extLst>
              </p:cNvPr>
              <p:cNvSpPr>
                <a:spLocks noChangeArrowheads="1"/>
              </p:cNvSpPr>
              <p:nvPr/>
            </p:nvSpPr>
            <p:spPr bwMode="auto">
              <a:xfrm>
                <a:off x="3657600" y="4876800"/>
                <a:ext cx="304800" cy="304800"/>
              </a:xfrm>
              <a:prstGeom prst="rect">
                <a:avLst/>
              </a:prstGeom>
              <a:solidFill>
                <a:schemeClr val="bg2"/>
              </a:solidFill>
              <a:ln w="38100">
                <a:solidFill>
                  <a:schemeClr val="tx1"/>
                </a:solidFill>
                <a:miter lim="800000"/>
                <a:headEnd/>
                <a:tailEnd/>
              </a:ln>
            </p:spPr>
            <p:txBody>
              <a:bodyPr wrap="none" anchor="ct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endParaRPr lang="en-US"/>
              </a:p>
            </p:txBody>
          </p:sp>
          <p:sp>
            <p:nvSpPr>
              <p:cNvPr id="15" name="Rectangle 14">
                <a:extLst>
                  <a:ext uri="{FF2B5EF4-FFF2-40B4-BE49-F238E27FC236}">
                    <a16:creationId xmlns:a16="http://schemas.microsoft.com/office/drawing/2014/main" id="{E9D5FDF3-935D-A7A1-645B-71276EABA785}"/>
                  </a:ext>
                </a:extLst>
              </p:cNvPr>
              <p:cNvSpPr>
                <a:spLocks noChangeArrowheads="1"/>
              </p:cNvSpPr>
              <p:nvPr/>
            </p:nvSpPr>
            <p:spPr bwMode="auto">
              <a:xfrm>
                <a:off x="3962400" y="4876800"/>
                <a:ext cx="304800" cy="304800"/>
              </a:xfrm>
              <a:prstGeom prst="rect">
                <a:avLst/>
              </a:prstGeom>
              <a:solidFill>
                <a:schemeClr val="bg2"/>
              </a:solidFill>
              <a:ln w="38100">
                <a:solidFill>
                  <a:schemeClr val="tx1"/>
                </a:solidFill>
                <a:miter lim="800000"/>
                <a:headEnd/>
                <a:tailEnd/>
              </a:ln>
            </p:spPr>
            <p:txBody>
              <a:bodyPr wrap="none" anchor="ct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endParaRPr lang="en-US"/>
              </a:p>
            </p:txBody>
          </p:sp>
          <p:sp>
            <p:nvSpPr>
              <p:cNvPr id="27" name="Rectangle 26">
                <a:extLst>
                  <a:ext uri="{FF2B5EF4-FFF2-40B4-BE49-F238E27FC236}">
                    <a16:creationId xmlns:a16="http://schemas.microsoft.com/office/drawing/2014/main" id="{20B4F54C-9F00-D7C9-E4A4-07125EC25AA6}"/>
                  </a:ext>
                </a:extLst>
              </p:cNvPr>
              <p:cNvSpPr>
                <a:spLocks noChangeArrowheads="1"/>
              </p:cNvSpPr>
              <p:nvPr/>
            </p:nvSpPr>
            <p:spPr bwMode="auto">
              <a:xfrm>
                <a:off x="4267200" y="5197475"/>
                <a:ext cx="282575" cy="276999"/>
              </a:xfrm>
              <a:prstGeom prst="rect">
                <a:avLst/>
              </a:prstGeom>
              <a:noFill/>
              <a:ln>
                <a:noFill/>
              </a:ln>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miter lim="800000"/>
                    <a:headEnd/>
                    <a:tailEnd/>
                  </a14:hiddenLine>
                </a:ext>
              </a:extLst>
            </p:spPr>
            <p:txBody>
              <a:bodyPr lIns="0" tIns="0" rIns="0" bIns="0">
                <a:spAutoFit/>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lgn="ctr"/>
                <a:r>
                  <a:rPr lang="en-US" b="1" i="1" dirty="0">
                    <a:solidFill>
                      <a:schemeClr val="accent2"/>
                    </a:solidFill>
                    <a:latin typeface="Times New Roman" charset="0"/>
                  </a:rPr>
                  <a:t>6</a:t>
                </a:r>
                <a:endParaRPr lang="en-US" b="1" dirty="0">
                  <a:solidFill>
                    <a:schemeClr val="accent2"/>
                  </a:solidFill>
                </a:endParaRPr>
              </a:p>
            </p:txBody>
          </p:sp>
          <p:sp>
            <p:nvSpPr>
              <p:cNvPr id="16" name="Rectangle 15">
                <a:extLst>
                  <a:ext uri="{FF2B5EF4-FFF2-40B4-BE49-F238E27FC236}">
                    <a16:creationId xmlns:a16="http://schemas.microsoft.com/office/drawing/2014/main" id="{78963424-12FB-4B0C-ADB5-9056BE1CBA7F}"/>
                  </a:ext>
                </a:extLst>
              </p:cNvPr>
              <p:cNvSpPr>
                <a:spLocks noChangeArrowheads="1"/>
              </p:cNvSpPr>
              <p:nvPr/>
            </p:nvSpPr>
            <p:spPr bwMode="auto">
              <a:xfrm>
                <a:off x="4267200" y="4876800"/>
                <a:ext cx="304800" cy="304800"/>
              </a:xfrm>
              <a:prstGeom prst="rect">
                <a:avLst/>
              </a:prstGeom>
              <a:solidFill>
                <a:schemeClr val="bg2"/>
              </a:solidFill>
              <a:ln w="38100">
                <a:solidFill>
                  <a:schemeClr val="tx1"/>
                </a:solidFill>
                <a:miter lim="800000"/>
                <a:headEnd/>
                <a:tailEnd/>
              </a:ln>
            </p:spPr>
            <p:txBody>
              <a:bodyPr wrap="none" anchor="ct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lgn="ctr"/>
                <a:endParaRPr lang="en-US"/>
              </a:p>
            </p:txBody>
          </p:sp>
        </p:grpSp>
        <p:sp>
          <p:nvSpPr>
            <p:cNvPr id="28" name="Rectangle 27">
              <a:extLst>
                <a:ext uri="{FF2B5EF4-FFF2-40B4-BE49-F238E27FC236}">
                  <a16:creationId xmlns:a16="http://schemas.microsoft.com/office/drawing/2014/main" id="{1F6E468A-522B-D1F9-9A65-98587FAA7E98}"/>
                </a:ext>
              </a:extLst>
            </p:cNvPr>
            <p:cNvSpPr>
              <a:spLocks noChangeArrowheads="1"/>
            </p:cNvSpPr>
            <p:nvPr/>
          </p:nvSpPr>
          <p:spPr bwMode="auto">
            <a:xfrm>
              <a:off x="2729865" y="4564837"/>
              <a:ext cx="115416" cy="276999"/>
            </a:xfrm>
            <a:prstGeom prst="rect">
              <a:avLst/>
            </a:prstGeom>
            <a:noFill/>
            <a:ln>
              <a:noFill/>
            </a:ln>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r>
                <a:rPr lang="en-US" dirty="0">
                  <a:solidFill>
                    <a:schemeClr val="accent2"/>
                  </a:solidFill>
                  <a:latin typeface="Times New Roman" charset="0"/>
                </a:rPr>
                <a:t>3</a:t>
              </a:r>
              <a:endParaRPr lang="en-US" dirty="0">
                <a:solidFill>
                  <a:schemeClr val="accent2"/>
                </a:solidFill>
              </a:endParaRPr>
            </a:p>
          </p:txBody>
        </p:sp>
        <p:sp>
          <p:nvSpPr>
            <p:cNvPr id="29" name="Rectangle 28">
              <a:extLst>
                <a:ext uri="{FF2B5EF4-FFF2-40B4-BE49-F238E27FC236}">
                  <a16:creationId xmlns:a16="http://schemas.microsoft.com/office/drawing/2014/main" id="{5F674326-C9BC-944F-8B45-0261B7B5DD1B}"/>
                </a:ext>
              </a:extLst>
            </p:cNvPr>
            <p:cNvSpPr>
              <a:spLocks noChangeArrowheads="1"/>
            </p:cNvSpPr>
            <p:nvPr/>
          </p:nvSpPr>
          <p:spPr bwMode="auto">
            <a:xfrm>
              <a:off x="3034665" y="4564837"/>
              <a:ext cx="115416" cy="276999"/>
            </a:xfrm>
            <a:prstGeom prst="rect">
              <a:avLst/>
            </a:prstGeom>
            <a:noFill/>
            <a:ln>
              <a:noFill/>
            </a:ln>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r>
                <a:rPr lang="en-US" dirty="0">
                  <a:solidFill>
                    <a:schemeClr val="accent2"/>
                  </a:solidFill>
                  <a:latin typeface="Times New Roman" charset="0"/>
                </a:rPr>
                <a:t>4</a:t>
              </a:r>
              <a:endParaRPr lang="en-US" dirty="0">
                <a:solidFill>
                  <a:schemeClr val="accent2"/>
                </a:solidFill>
              </a:endParaRPr>
            </a:p>
          </p:txBody>
        </p:sp>
        <p:sp>
          <p:nvSpPr>
            <p:cNvPr id="30" name="Rectangle 29">
              <a:extLst>
                <a:ext uri="{FF2B5EF4-FFF2-40B4-BE49-F238E27FC236}">
                  <a16:creationId xmlns:a16="http://schemas.microsoft.com/office/drawing/2014/main" id="{42B18551-BF8D-C5D1-2664-4F924E20A3C6}"/>
                </a:ext>
              </a:extLst>
            </p:cNvPr>
            <p:cNvSpPr>
              <a:spLocks noChangeArrowheads="1"/>
            </p:cNvSpPr>
            <p:nvPr/>
          </p:nvSpPr>
          <p:spPr bwMode="auto">
            <a:xfrm>
              <a:off x="3347085" y="4556900"/>
              <a:ext cx="115416" cy="276999"/>
            </a:xfrm>
            <a:prstGeom prst="rect">
              <a:avLst/>
            </a:prstGeom>
            <a:noFill/>
            <a:ln>
              <a:noFill/>
            </a:ln>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r>
                <a:rPr lang="en-US" dirty="0">
                  <a:solidFill>
                    <a:schemeClr val="accent2"/>
                  </a:solidFill>
                  <a:latin typeface="Times New Roman" charset="0"/>
                </a:rPr>
                <a:t>5</a:t>
              </a:r>
              <a:endParaRPr lang="en-US" dirty="0">
                <a:solidFill>
                  <a:schemeClr val="accent2"/>
                </a:solidFill>
              </a:endParaRPr>
            </a:p>
          </p:txBody>
        </p:sp>
      </p:grpSp>
    </p:spTree>
    <p:extLst>
      <p:ext uri="{BB962C8B-B14F-4D97-AF65-F5344CB8AC3E}">
        <p14:creationId xmlns:p14="http://schemas.microsoft.com/office/powerpoint/2010/main" val="19619810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6E900-C19F-A5A8-9DCD-B947A4DF2DDC}"/>
              </a:ext>
            </a:extLst>
          </p:cNvPr>
          <p:cNvSpPr>
            <a:spLocks noGrp="1"/>
          </p:cNvSpPr>
          <p:nvPr>
            <p:ph type="title"/>
          </p:nvPr>
        </p:nvSpPr>
        <p:spPr/>
        <p:txBody>
          <a:bodyPr/>
          <a:lstStyle/>
          <a:p>
            <a:r>
              <a:rPr lang="en-US" dirty="0"/>
              <a:t>Array Operations</a:t>
            </a:r>
          </a:p>
        </p:txBody>
      </p:sp>
      <p:sp>
        <p:nvSpPr>
          <p:cNvPr id="3" name="Content Placeholder 2">
            <a:extLst>
              <a:ext uri="{FF2B5EF4-FFF2-40B4-BE49-F238E27FC236}">
                <a16:creationId xmlns:a16="http://schemas.microsoft.com/office/drawing/2014/main" id="{DC6A0212-D4B1-AD11-117E-198F6376E070}"/>
              </a:ext>
            </a:extLst>
          </p:cNvPr>
          <p:cNvSpPr>
            <a:spLocks noGrp="1"/>
          </p:cNvSpPr>
          <p:nvPr>
            <p:ph idx="1"/>
          </p:nvPr>
        </p:nvSpPr>
        <p:spPr/>
        <p:txBody>
          <a:bodyPr>
            <a:normAutofit lnSpcReduction="10000"/>
          </a:bodyPr>
          <a:lstStyle/>
          <a:p>
            <a:r>
              <a:rPr lang="en-US" dirty="0"/>
              <a:t>Arrays support two basic operations that help manage and manipulate data efficiently.</a:t>
            </a:r>
          </a:p>
          <a:p>
            <a:r>
              <a:rPr lang="en-US" dirty="0"/>
              <a:t>Set : Set an element at a given index</a:t>
            </a:r>
          </a:p>
          <a:p>
            <a:pPr lvl="1"/>
            <a:r>
              <a:rPr lang="en-US" dirty="0"/>
              <a:t>Example: Changing value 4 to 8</a:t>
            </a:r>
          </a:p>
          <a:p>
            <a:pPr lvl="1"/>
            <a:endParaRPr lang="en-US" dirty="0"/>
          </a:p>
          <a:p>
            <a:endParaRPr lang="en-US" dirty="0"/>
          </a:p>
          <a:p>
            <a:pPr marL="0" indent="0">
              <a:buNone/>
            </a:pPr>
            <a:endParaRPr lang="en-US" dirty="0"/>
          </a:p>
          <a:p>
            <a:r>
              <a:rPr lang="en-US" dirty="0"/>
              <a:t>Get : Retrieving an element using its index</a:t>
            </a:r>
          </a:p>
          <a:p>
            <a:pPr lvl="1"/>
            <a:r>
              <a:rPr lang="en-US" dirty="0"/>
              <a:t>Example: Accessing index 2 gives value 3</a:t>
            </a:r>
          </a:p>
          <a:p>
            <a:endParaRPr lang="en-US" dirty="0"/>
          </a:p>
          <a:p>
            <a:endParaRPr lang="en-US" dirty="0"/>
          </a:p>
          <a:p>
            <a:r>
              <a:rPr lang="en-US" dirty="0"/>
              <a:t>Since arrays use </a:t>
            </a:r>
            <a:r>
              <a:rPr lang="en-US" b="1" dirty="0"/>
              <a:t>contiguous memory locations</a:t>
            </a:r>
            <a:r>
              <a:rPr lang="en-US" dirty="0"/>
              <a:t>, both </a:t>
            </a:r>
            <a:r>
              <a:rPr lang="en-US" b="1" dirty="0"/>
              <a:t>get and set operations</a:t>
            </a:r>
            <a:r>
              <a:rPr lang="en-US" dirty="0"/>
              <a:t> are extremely fast and work in constant time </a:t>
            </a:r>
            <a:r>
              <a:rPr lang="en-US" b="1" dirty="0"/>
              <a:t>O(1), </a:t>
            </a:r>
            <a:r>
              <a:rPr lang="en-US" sz="2400" dirty="0"/>
              <a:t>independent of the size of the array (</a:t>
            </a:r>
            <a:r>
              <a:rPr lang="en-US" dirty="0">
                <a:solidFill>
                  <a:srgbClr val="E64626"/>
                </a:solidFill>
              </a:rPr>
              <a:t>n</a:t>
            </a:r>
            <a:r>
              <a:rPr lang="en-US" sz="2400" dirty="0"/>
              <a:t>)</a:t>
            </a:r>
            <a:r>
              <a:rPr lang="en-US" dirty="0"/>
              <a:t>.</a:t>
            </a:r>
          </a:p>
        </p:txBody>
      </p:sp>
      <p:grpSp>
        <p:nvGrpSpPr>
          <p:cNvPr id="17" name="Group 16">
            <a:extLst>
              <a:ext uri="{FF2B5EF4-FFF2-40B4-BE49-F238E27FC236}">
                <a16:creationId xmlns:a16="http://schemas.microsoft.com/office/drawing/2014/main" id="{DA2C018E-CD07-22A3-6ADD-960D1889C10D}"/>
              </a:ext>
            </a:extLst>
          </p:cNvPr>
          <p:cNvGrpSpPr/>
          <p:nvPr/>
        </p:nvGrpSpPr>
        <p:grpSpPr>
          <a:xfrm>
            <a:off x="1179753" y="2984082"/>
            <a:ext cx="2590800" cy="754063"/>
            <a:chOff x="1274445" y="4167962"/>
            <a:chExt cx="2590800" cy="754063"/>
          </a:xfrm>
        </p:grpSpPr>
        <p:grpSp>
          <p:nvGrpSpPr>
            <p:cNvPr id="18" name="Group 17">
              <a:extLst>
                <a:ext uri="{FF2B5EF4-FFF2-40B4-BE49-F238E27FC236}">
                  <a16:creationId xmlns:a16="http://schemas.microsoft.com/office/drawing/2014/main" id="{7C89A123-8BEC-F0AD-1B50-10106A3AE997}"/>
                </a:ext>
              </a:extLst>
            </p:cNvPr>
            <p:cNvGrpSpPr/>
            <p:nvPr/>
          </p:nvGrpSpPr>
          <p:grpSpPr>
            <a:xfrm>
              <a:off x="1274445" y="4167962"/>
              <a:ext cx="2590800" cy="754063"/>
              <a:chOff x="1981200" y="4800600"/>
              <a:chExt cx="2590800" cy="754063"/>
            </a:xfrm>
          </p:grpSpPr>
          <p:sp>
            <p:nvSpPr>
              <p:cNvPr id="22" name="Rectangle 21">
                <a:extLst>
                  <a:ext uri="{FF2B5EF4-FFF2-40B4-BE49-F238E27FC236}">
                    <a16:creationId xmlns:a16="http://schemas.microsoft.com/office/drawing/2014/main" id="{51F304F3-55FF-0BD0-9404-175F9CEC18A8}"/>
                  </a:ext>
                </a:extLst>
              </p:cNvPr>
              <p:cNvSpPr>
                <a:spLocks noChangeArrowheads="1"/>
              </p:cNvSpPr>
              <p:nvPr/>
            </p:nvSpPr>
            <p:spPr bwMode="auto">
              <a:xfrm>
                <a:off x="1981200" y="4800600"/>
                <a:ext cx="296863" cy="276999"/>
              </a:xfrm>
              <a:prstGeom prst="rect">
                <a:avLst/>
              </a:prstGeom>
              <a:noFill/>
              <a:ln>
                <a:noFill/>
              </a:ln>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miter lim="800000"/>
                    <a:headEnd/>
                    <a:tailEnd/>
                  </a14:hiddenLine>
                </a:ext>
              </a:extLst>
            </p:spPr>
            <p:txBody>
              <a:bodyPr lIns="0" tIns="0" rIns="0" bIns="0">
                <a:spAutoFit/>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lgn="ctr"/>
                <a:r>
                  <a:rPr lang="en-US" b="1" i="1" dirty="0">
                    <a:solidFill>
                      <a:schemeClr val="accent2"/>
                    </a:solidFill>
                    <a:latin typeface="Times New Roman" charset="0"/>
                  </a:rPr>
                  <a:t>B</a:t>
                </a:r>
                <a:endParaRPr lang="en-US" b="1" dirty="0">
                  <a:solidFill>
                    <a:schemeClr val="accent2"/>
                  </a:solidFill>
                </a:endParaRPr>
              </a:p>
            </p:txBody>
          </p:sp>
          <p:sp>
            <p:nvSpPr>
              <p:cNvPr id="23" name="Rectangle 22">
                <a:extLst>
                  <a:ext uri="{FF2B5EF4-FFF2-40B4-BE49-F238E27FC236}">
                    <a16:creationId xmlns:a16="http://schemas.microsoft.com/office/drawing/2014/main" id="{D686C402-21A2-B15C-0AC0-F2A699A24C96}"/>
                  </a:ext>
                </a:extLst>
              </p:cNvPr>
              <p:cNvSpPr>
                <a:spLocks noChangeArrowheads="1"/>
              </p:cNvSpPr>
              <p:nvPr/>
            </p:nvSpPr>
            <p:spPr bwMode="auto">
              <a:xfrm>
                <a:off x="2514600" y="5189538"/>
                <a:ext cx="152400" cy="365125"/>
              </a:xfrm>
              <a:prstGeom prst="rect">
                <a:avLst/>
              </a:prstGeom>
              <a:noFill/>
              <a:ln>
                <a:noFill/>
              </a:ln>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r>
                  <a:rPr lang="en-US" dirty="0">
                    <a:solidFill>
                      <a:schemeClr val="accent2"/>
                    </a:solidFill>
                    <a:latin typeface="Times New Roman" charset="0"/>
                  </a:rPr>
                  <a:t>0</a:t>
                </a:r>
                <a:endParaRPr lang="en-US" dirty="0">
                  <a:solidFill>
                    <a:schemeClr val="accent2"/>
                  </a:solidFill>
                </a:endParaRPr>
              </a:p>
            </p:txBody>
          </p:sp>
          <p:sp>
            <p:nvSpPr>
              <p:cNvPr id="24" name="Rectangle 23">
                <a:extLst>
                  <a:ext uri="{FF2B5EF4-FFF2-40B4-BE49-F238E27FC236}">
                    <a16:creationId xmlns:a16="http://schemas.microsoft.com/office/drawing/2014/main" id="{DD6C9B6D-E2F3-193F-D707-CEACA8A75BC5}"/>
                  </a:ext>
                </a:extLst>
              </p:cNvPr>
              <p:cNvSpPr>
                <a:spLocks noChangeArrowheads="1"/>
              </p:cNvSpPr>
              <p:nvPr/>
            </p:nvSpPr>
            <p:spPr bwMode="auto">
              <a:xfrm>
                <a:off x="2819400" y="5189538"/>
                <a:ext cx="152400" cy="365125"/>
              </a:xfrm>
              <a:prstGeom prst="rect">
                <a:avLst/>
              </a:prstGeom>
              <a:noFill/>
              <a:ln>
                <a:noFill/>
              </a:ln>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r>
                  <a:rPr lang="en-US" dirty="0">
                    <a:solidFill>
                      <a:schemeClr val="accent2"/>
                    </a:solidFill>
                    <a:latin typeface="Times New Roman" charset="0"/>
                  </a:rPr>
                  <a:t>1</a:t>
                </a:r>
                <a:endParaRPr lang="en-US" dirty="0">
                  <a:solidFill>
                    <a:schemeClr val="accent2"/>
                  </a:solidFill>
                </a:endParaRPr>
              </a:p>
            </p:txBody>
          </p:sp>
          <p:sp>
            <p:nvSpPr>
              <p:cNvPr id="25" name="Rectangle 24">
                <a:extLst>
                  <a:ext uri="{FF2B5EF4-FFF2-40B4-BE49-F238E27FC236}">
                    <a16:creationId xmlns:a16="http://schemas.microsoft.com/office/drawing/2014/main" id="{90583DEF-D208-5805-2A71-CA3B317CD80C}"/>
                  </a:ext>
                </a:extLst>
              </p:cNvPr>
              <p:cNvSpPr>
                <a:spLocks noChangeArrowheads="1"/>
              </p:cNvSpPr>
              <p:nvPr/>
            </p:nvSpPr>
            <p:spPr bwMode="auto">
              <a:xfrm>
                <a:off x="3124200" y="5189538"/>
                <a:ext cx="115416" cy="276999"/>
              </a:xfrm>
              <a:prstGeom prst="rect">
                <a:avLst/>
              </a:prstGeom>
              <a:noFill/>
              <a:ln>
                <a:noFill/>
              </a:ln>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r>
                  <a:rPr lang="en-US" dirty="0">
                    <a:solidFill>
                      <a:schemeClr val="accent2"/>
                    </a:solidFill>
                    <a:latin typeface="Times New Roman" charset="0"/>
                  </a:rPr>
                  <a:t>2</a:t>
                </a:r>
                <a:endParaRPr lang="en-US" dirty="0">
                  <a:solidFill>
                    <a:schemeClr val="accent2"/>
                  </a:solidFill>
                </a:endParaRPr>
              </a:p>
            </p:txBody>
          </p:sp>
          <p:sp>
            <p:nvSpPr>
              <p:cNvPr id="26" name="Rectangle 25">
                <a:extLst>
                  <a:ext uri="{FF2B5EF4-FFF2-40B4-BE49-F238E27FC236}">
                    <a16:creationId xmlns:a16="http://schemas.microsoft.com/office/drawing/2014/main" id="{56FC3E0E-A462-E78C-BDCF-300A94C35CFA}"/>
                  </a:ext>
                </a:extLst>
              </p:cNvPr>
              <p:cNvSpPr>
                <a:spLocks noChangeArrowheads="1"/>
              </p:cNvSpPr>
              <p:nvPr/>
            </p:nvSpPr>
            <p:spPr bwMode="auto">
              <a:xfrm>
                <a:off x="2438400" y="4876800"/>
                <a:ext cx="304800" cy="304800"/>
              </a:xfrm>
              <a:prstGeom prst="rect">
                <a:avLst/>
              </a:prstGeom>
              <a:solidFill>
                <a:schemeClr val="accent1"/>
              </a:solidFill>
              <a:ln w="38100">
                <a:solidFill>
                  <a:schemeClr val="tx1"/>
                </a:solidFill>
                <a:miter lim="800000"/>
                <a:headEnd/>
                <a:tailEnd/>
              </a:ln>
            </p:spPr>
            <p:txBody>
              <a:bodyPr wrap="none" anchor="ct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lgn="ctr"/>
                <a:r>
                  <a:rPr lang="en-US" dirty="0"/>
                  <a:t>1</a:t>
                </a:r>
              </a:p>
            </p:txBody>
          </p:sp>
          <p:sp>
            <p:nvSpPr>
              <p:cNvPr id="27" name="Rectangle 26">
                <a:extLst>
                  <a:ext uri="{FF2B5EF4-FFF2-40B4-BE49-F238E27FC236}">
                    <a16:creationId xmlns:a16="http://schemas.microsoft.com/office/drawing/2014/main" id="{80615A7E-4939-B12E-57A6-20167145EBA0}"/>
                  </a:ext>
                </a:extLst>
              </p:cNvPr>
              <p:cNvSpPr>
                <a:spLocks noChangeArrowheads="1"/>
              </p:cNvSpPr>
              <p:nvPr/>
            </p:nvSpPr>
            <p:spPr bwMode="auto">
              <a:xfrm>
                <a:off x="2743200" y="4876800"/>
                <a:ext cx="304800" cy="304800"/>
              </a:xfrm>
              <a:prstGeom prst="rect">
                <a:avLst/>
              </a:prstGeom>
              <a:solidFill>
                <a:schemeClr val="accent1"/>
              </a:solidFill>
              <a:ln w="38100">
                <a:solidFill>
                  <a:schemeClr val="tx1"/>
                </a:solidFill>
                <a:miter lim="800000"/>
                <a:headEnd/>
                <a:tailEnd/>
              </a:ln>
            </p:spPr>
            <p:txBody>
              <a:bodyPr wrap="none" anchor="ct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r>
                  <a:rPr lang="en-US" dirty="0"/>
                  <a:t>2</a:t>
                </a:r>
              </a:p>
            </p:txBody>
          </p:sp>
          <p:sp>
            <p:nvSpPr>
              <p:cNvPr id="28" name="Rectangle 27">
                <a:extLst>
                  <a:ext uri="{FF2B5EF4-FFF2-40B4-BE49-F238E27FC236}">
                    <a16:creationId xmlns:a16="http://schemas.microsoft.com/office/drawing/2014/main" id="{650088FC-61FB-3B7C-2C35-C5FB84C8CF31}"/>
                  </a:ext>
                </a:extLst>
              </p:cNvPr>
              <p:cNvSpPr>
                <a:spLocks noChangeArrowheads="1"/>
              </p:cNvSpPr>
              <p:nvPr/>
            </p:nvSpPr>
            <p:spPr bwMode="auto">
              <a:xfrm>
                <a:off x="3048000" y="4876800"/>
                <a:ext cx="304800" cy="304800"/>
              </a:xfrm>
              <a:prstGeom prst="rect">
                <a:avLst/>
              </a:prstGeom>
              <a:solidFill>
                <a:schemeClr val="accent1"/>
              </a:solidFill>
              <a:ln w="38100">
                <a:solidFill>
                  <a:schemeClr val="tx1"/>
                </a:solidFill>
                <a:miter lim="800000"/>
                <a:headEnd/>
                <a:tailEnd/>
              </a:ln>
            </p:spPr>
            <p:txBody>
              <a:bodyPr wrap="none" anchor="ct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r>
                  <a:rPr lang="en-US" dirty="0"/>
                  <a:t>3</a:t>
                </a:r>
              </a:p>
            </p:txBody>
          </p:sp>
          <p:sp>
            <p:nvSpPr>
              <p:cNvPr id="29" name="Rectangle 28">
                <a:extLst>
                  <a:ext uri="{FF2B5EF4-FFF2-40B4-BE49-F238E27FC236}">
                    <a16:creationId xmlns:a16="http://schemas.microsoft.com/office/drawing/2014/main" id="{081F97D6-E75E-B8CF-52AE-CD1B4AFCC567}"/>
                  </a:ext>
                </a:extLst>
              </p:cNvPr>
              <p:cNvSpPr>
                <a:spLocks noChangeArrowheads="1"/>
              </p:cNvSpPr>
              <p:nvPr/>
            </p:nvSpPr>
            <p:spPr bwMode="auto">
              <a:xfrm>
                <a:off x="3352800" y="4876800"/>
                <a:ext cx="304800" cy="304800"/>
              </a:xfrm>
              <a:prstGeom prst="rect">
                <a:avLst/>
              </a:prstGeom>
              <a:solidFill>
                <a:schemeClr val="accent1"/>
              </a:solidFill>
              <a:ln w="38100">
                <a:solidFill>
                  <a:schemeClr val="tx1"/>
                </a:solidFill>
                <a:miter lim="800000"/>
                <a:headEnd/>
                <a:tailEnd/>
              </a:ln>
            </p:spPr>
            <p:txBody>
              <a:bodyPr wrap="none" anchor="ct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r>
                  <a:rPr lang="en-US" dirty="0"/>
                  <a:t>4</a:t>
                </a:r>
              </a:p>
            </p:txBody>
          </p:sp>
          <p:sp>
            <p:nvSpPr>
              <p:cNvPr id="30" name="Rectangle 29">
                <a:extLst>
                  <a:ext uri="{FF2B5EF4-FFF2-40B4-BE49-F238E27FC236}">
                    <a16:creationId xmlns:a16="http://schemas.microsoft.com/office/drawing/2014/main" id="{FCF72197-5A22-7567-EACA-8CBBE4665CAF}"/>
                  </a:ext>
                </a:extLst>
              </p:cNvPr>
              <p:cNvSpPr>
                <a:spLocks noChangeArrowheads="1"/>
              </p:cNvSpPr>
              <p:nvPr/>
            </p:nvSpPr>
            <p:spPr bwMode="auto">
              <a:xfrm>
                <a:off x="3657600" y="4876800"/>
                <a:ext cx="304800" cy="304800"/>
              </a:xfrm>
              <a:prstGeom prst="rect">
                <a:avLst/>
              </a:prstGeom>
              <a:solidFill>
                <a:schemeClr val="accent1"/>
              </a:solidFill>
              <a:ln w="38100">
                <a:solidFill>
                  <a:schemeClr val="tx1"/>
                </a:solidFill>
                <a:miter lim="800000"/>
                <a:headEnd/>
                <a:tailEnd/>
              </a:ln>
            </p:spPr>
            <p:txBody>
              <a:bodyPr wrap="none" anchor="ct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r>
                  <a:rPr lang="en-US" dirty="0"/>
                  <a:t>5</a:t>
                </a:r>
              </a:p>
            </p:txBody>
          </p:sp>
          <p:sp>
            <p:nvSpPr>
              <p:cNvPr id="31" name="Rectangle 30">
                <a:extLst>
                  <a:ext uri="{FF2B5EF4-FFF2-40B4-BE49-F238E27FC236}">
                    <a16:creationId xmlns:a16="http://schemas.microsoft.com/office/drawing/2014/main" id="{F5E9D500-5437-9BFB-B25C-DF72EAB90A7C}"/>
                  </a:ext>
                </a:extLst>
              </p:cNvPr>
              <p:cNvSpPr>
                <a:spLocks noChangeArrowheads="1"/>
              </p:cNvSpPr>
              <p:nvPr/>
            </p:nvSpPr>
            <p:spPr bwMode="auto">
              <a:xfrm>
                <a:off x="3962400" y="4876800"/>
                <a:ext cx="304800" cy="304800"/>
              </a:xfrm>
              <a:prstGeom prst="rect">
                <a:avLst/>
              </a:prstGeom>
              <a:solidFill>
                <a:schemeClr val="accent1"/>
              </a:solidFill>
              <a:ln w="38100">
                <a:solidFill>
                  <a:schemeClr val="tx1"/>
                </a:solidFill>
                <a:miter lim="800000"/>
                <a:headEnd/>
                <a:tailEnd/>
              </a:ln>
            </p:spPr>
            <p:txBody>
              <a:bodyPr wrap="none" anchor="ct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r>
                  <a:rPr lang="en-US" dirty="0"/>
                  <a:t>6</a:t>
                </a:r>
              </a:p>
            </p:txBody>
          </p:sp>
          <p:sp>
            <p:nvSpPr>
              <p:cNvPr id="32" name="Rectangle 31">
                <a:extLst>
                  <a:ext uri="{FF2B5EF4-FFF2-40B4-BE49-F238E27FC236}">
                    <a16:creationId xmlns:a16="http://schemas.microsoft.com/office/drawing/2014/main" id="{5B196A5C-1F3B-55E6-16CB-AF583F184484}"/>
                  </a:ext>
                </a:extLst>
              </p:cNvPr>
              <p:cNvSpPr>
                <a:spLocks noChangeArrowheads="1"/>
              </p:cNvSpPr>
              <p:nvPr/>
            </p:nvSpPr>
            <p:spPr bwMode="auto">
              <a:xfrm>
                <a:off x="4267200" y="5197475"/>
                <a:ext cx="282575" cy="276999"/>
              </a:xfrm>
              <a:prstGeom prst="rect">
                <a:avLst/>
              </a:prstGeom>
              <a:noFill/>
              <a:ln>
                <a:noFill/>
              </a:ln>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miter lim="800000"/>
                    <a:headEnd/>
                    <a:tailEnd/>
                  </a14:hiddenLine>
                </a:ext>
              </a:extLst>
            </p:spPr>
            <p:txBody>
              <a:bodyPr lIns="0" tIns="0" rIns="0" bIns="0">
                <a:spAutoFit/>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lgn="ctr"/>
                <a:r>
                  <a:rPr lang="en-US" b="1" i="1" dirty="0">
                    <a:solidFill>
                      <a:schemeClr val="accent2"/>
                    </a:solidFill>
                    <a:latin typeface="Times New Roman" charset="0"/>
                  </a:rPr>
                  <a:t>6</a:t>
                </a:r>
                <a:endParaRPr lang="en-US" b="1" dirty="0">
                  <a:solidFill>
                    <a:schemeClr val="accent2"/>
                  </a:solidFill>
                </a:endParaRPr>
              </a:p>
            </p:txBody>
          </p:sp>
          <p:sp>
            <p:nvSpPr>
              <p:cNvPr id="33" name="Rectangle 32">
                <a:extLst>
                  <a:ext uri="{FF2B5EF4-FFF2-40B4-BE49-F238E27FC236}">
                    <a16:creationId xmlns:a16="http://schemas.microsoft.com/office/drawing/2014/main" id="{E8806A3D-991E-C44E-34D9-A2D7F14E10E5}"/>
                  </a:ext>
                </a:extLst>
              </p:cNvPr>
              <p:cNvSpPr>
                <a:spLocks noChangeArrowheads="1"/>
              </p:cNvSpPr>
              <p:nvPr/>
            </p:nvSpPr>
            <p:spPr bwMode="auto">
              <a:xfrm>
                <a:off x="4267200" y="4876800"/>
                <a:ext cx="304800" cy="304800"/>
              </a:xfrm>
              <a:prstGeom prst="rect">
                <a:avLst/>
              </a:prstGeom>
              <a:solidFill>
                <a:schemeClr val="accent1"/>
              </a:solidFill>
              <a:ln w="38100">
                <a:solidFill>
                  <a:schemeClr val="tx1"/>
                </a:solidFill>
                <a:miter lim="800000"/>
                <a:headEnd/>
                <a:tailEnd/>
              </a:ln>
            </p:spPr>
            <p:txBody>
              <a:bodyPr wrap="none" anchor="ct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lgn="ctr"/>
                <a:r>
                  <a:rPr lang="en-US" dirty="0"/>
                  <a:t>7</a:t>
                </a:r>
              </a:p>
            </p:txBody>
          </p:sp>
        </p:grpSp>
        <p:sp>
          <p:nvSpPr>
            <p:cNvPr id="19" name="Rectangle 18">
              <a:extLst>
                <a:ext uri="{FF2B5EF4-FFF2-40B4-BE49-F238E27FC236}">
                  <a16:creationId xmlns:a16="http://schemas.microsoft.com/office/drawing/2014/main" id="{4AC5918C-9760-F1B9-386A-9A916B7F324D}"/>
                </a:ext>
              </a:extLst>
            </p:cNvPr>
            <p:cNvSpPr>
              <a:spLocks noChangeArrowheads="1"/>
            </p:cNvSpPr>
            <p:nvPr/>
          </p:nvSpPr>
          <p:spPr bwMode="auto">
            <a:xfrm>
              <a:off x="2729865" y="4564837"/>
              <a:ext cx="115416" cy="276999"/>
            </a:xfrm>
            <a:prstGeom prst="rect">
              <a:avLst/>
            </a:prstGeom>
            <a:noFill/>
            <a:ln>
              <a:noFill/>
            </a:ln>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r>
                <a:rPr lang="en-US" dirty="0">
                  <a:solidFill>
                    <a:schemeClr val="accent2"/>
                  </a:solidFill>
                  <a:latin typeface="Times New Roman" charset="0"/>
                </a:rPr>
                <a:t>3</a:t>
              </a:r>
              <a:endParaRPr lang="en-US" dirty="0">
                <a:solidFill>
                  <a:schemeClr val="accent2"/>
                </a:solidFill>
              </a:endParaRPr>
            </a:p>
          </p:txBody>
        </p:sp>
        <p:sp>
          <p:nvSpPr>
            <p:cNvPr id="20" name="Rectangle 19">
              <a:extLst>
                <a:ext uri="{FF2B5EF4-FFF2-40B4-BE49-F238E27FC236}">
                  <a16:creationId xmlns:a16="http://schemas.microsoft.com/office/drawing/2014/main" id="{698B5975-6FF8-3498-C726-8E2C8D3C76BD}"/>
                </a:ext>
              </a:extLst>
            </p:cNvPr>
            <p:cNvSpPr>
              <a:spLocks noChangeArrowheads="1"/>
            </p:cNvSpPr>
            <p:nvPr/>
          </p:nvSpPr>
          <p:spPr bwMode="auto">
            <a:xfrm>
              <a:off x="3034665" y="4564837"/>
              <a:ext cx="115416" cy="276999"/>
            </a:xfrm>
            <a:prstGeom prst="rect">
              <a:avLst/>
            </a:prstGeom>
            <a:noFill/>
            <a:ln>
              <a:noFill/>
            </a:ln>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r>
                <a:rPr lang="en-US" dirty="0">
                  <a:solidFill>
                    <a:schemeClr val="accent2"/>
                  </a:solidFill>
                  <a:latin typeface="Times New Roman" charset="0"/>
                </a:rPr>
                <a:t>4</a:t>
              </a:r>
              <a:endParaRPr lang="en-US" dirty="0">
                <a:solidFill>
                  <a:schemeClr val="accent2"/>
                </a:solidFill>
              </a:endParaRPr>
            </a:p>
          </p:txBody>
        </p:sp>
        <p:sp>
          <p:nvSpPr>
            <p:cNvPr id="21" name="Rectangle 20">
              <a:extLst>
                <a:ext uri="{FF2B5EF4-FFF2-40B4-BE49-F238E27FC236}">
                  <a16:creationId xmlns:a16="http://schemas.microsoft.com/office/drawing/2014/main" id="{31E3227C-C73F-465D-934E-E44703D59CA4}"/>
                </a:ext>
              </a:extLst>
            </p:cNvPr>
            <p:cNvSpPr>
              <a:spLocks noChangeArrowheads="1"/>
            </p:cNvSpPr>
            <p:nvPr/>
          </p:nvSpPr>
          <p:spPr bwMode="auto">
            <a:xfrm>
              <a:off x="3347085" y="4556900"/>
              <a:ext cx="115416" cy="276999"/>
            </a:xfrm>
            <a:prstGeom prst="rect">
              <a:avLst/>
            </a:prstGeom>
            <a:noFill/>
            <a:ln>
              <a:noFill/>
            </a:ln>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r>
                <a:rPr lang="en-US" dirty="0">
                  <a:solidFill>
                    <a:schemeClr val="accent2"/>
                  </a:solidFill>
                  <a:latin typeface="Times New Roman" charset="0"/>
                </a:rPr>
                <a:t>5</a:t>
              </a:r>
              <a:endParaRPr lang="en-US" dirty="0">
                <a:solidFill>
                  <a:schemeClr val="accent2"/>
                </a:solidFill>
              </a:endParaRPr>
            </a:p>
          </p:txBody>
        </p:sp>
      </p:grpSp>
      <p:grpSp>
        <p:nvGrpSpPr>
          <p:cNvPr id="51" name="Group 50">
            <a:extLst>
              <a:ext uri="{FF2B5EF4-FFF2-40B4-BE49-F238E27FC236}">
                <a16:creationId xmlns:a16="http://schemas.microsoft.com/office/drawing/2014/main" id="{AF24A775-25F3-48D9-F7E2-675C10461741}"/>
              </a:ext>
            </a:extLst>
          </p:cNvPr>
          <p:cNvGrpSpPr/>
          <p:nvPr/>
        </p:nvGrpSpPr>
        <p:grpSpPr>
          <a:xfrm>
            <a:off x="5045161" y="2979696"/>
            <a:ext cx="2590800" cy="754063"/>
            <a:chOff x="1274445" y="4167962"/>
            <a:chExt cx="2590800" cy="754063"/>
          </a:xfrm>
        </p:grpSpPr>
        <p:grpSp>
          <p:nvGrpSpPr>
            <p:cNvPr id="52" name="Group 51">
              <a:extLst>
                <a:ext uri="{FF2B5EF4-FFF2-40B4-BE49-F238E27FC236}">
                  <a16:creationId xmlns:a16="http://schemas.microsoft.com/office/drawing/2014/main" id="{B470D314-50BC-0243-ABE1-864CF44F8CD6}"/>
                </a:ext>
              </a:extLst>
            </p:cNvPr>
            <p:cNvGrpSpPr/>
            <p:nvPr/>
          </p:nvGrpSpPr>
          <p:grpSpPr>
            <a:xfrm>
              <a:off x="1274445" y="4167962"/>
              <a:ext cx="2590800" cy="754063"/>
              <a:chOff x="1981200" y="4800600"/>
              <a:chExt cx="2590800" cy="754063"/>
            </a:xfrm>
          </p:grpSpPr>
          <p:sp>
            <p:nvSpPr>
              <p:cNvPr id="56" name="Rectangle 55">
                <a:extLst>
                  <a:ext uri="{FF2B5EF4-FFF2-40B4-BE49-F238E27FC236}">
                    <a16:creationId xmlns:a16="http://schemas.microsoft.com/office/drawing/2014/main" id="{B0999848-4BB8-271A-606D-2AD9B72FB256}"/>
                  </a:ext>
                </a:extLst>
              </p:cNvPr>
              <p:cNvSpPr>
                <a:spLocks noChangeArrowheads="1"/>
              </p:cNvSpPr>
              <p:nvPr/>
            </p:nvSpPr>
            <p:spPr bwMode="auto">
              <a:xfrm>
                <a:off x="1981200" y="4800600"/>
                <a:ext cx="296863" cy="276999"/>
              </a:xfrm>
              <a:prstGeom prst="rect">
                <a:avLst/>
              </a:prstGeom>
              <a:noFill/>
              <a:ln>
                <a:noFill/>
              </a:ln>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miter lim="800000"/>
                    <a:headEnd/>
                    <a:tailEnd/>
                  </a14:hiddenLine>
                </a:ext>
              </a:extLst>
            </p:spPr>
            <p:txBody>
              <a:bodyPr lIns="0" tIns="0" rIns="0" bIns="0">
                <a:spAutoFit/>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lgn="ctr"/>
                <a:r>
                  <a:rPr lang="en-US" b="1" i="1" dirty="0">
                    <a:solidFill>
                      <a:schemeClr val="accent2"/>
                    </a:solidFill>
                    <a:latin typeface="Times New Roman" charset="0"/>
                  </a:rPr>
                  <a:t>B</a:t>
                </a:r>
                <a:endParaRPr lang="en-US" b="1" dirty="0">
                  <a:solidFill>
                    <a:schemeClr val="accent2"/>
                  </a:solidFill>
                </a:endParaRPr>
              </a:p>
            </p:txBody>
          </p:sp>
          <p:sp>
            <p:nvSpPr>
              <p:cNvPr id="57" name="Rectangle 56">
                <a:extLst>
                  <a:ext uri="{FF2B5EF4-FFF2-40B4-BE49-F238E27FC236}">
                    <a16:creationId xmlns:a16="http://schemas.microsoft.com/office/drawing/2014/main" id="{93C3ECE5-5A40-57B4-E629-0839CF68DBAE}"/>
                  </a:ext>
                </a:extLst>
              </p:cNvPr>
              <p:cNvSpPr>
                <a:spLocks noChangeArrowheads="1"/>
              </p:cNvSpPr>
              <p:nvPr/>
            </p:nvSpPr>
            <p:spPr bwMode="auto">
              <a:xfrm>
                <a:off x="2514600" y="5189538"/>
                <a:ext cx="152400" cy="365125"/>
              </a:xfrm>
              <a:prstGeom prst="rect">
                <a:avLst/>
              </a:prstGeom>
              <a:noFill/>
              <a:ln>
                <a:noFill/>
              </a:ln>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r>
                  <a:rPr lang="en-US" dirty="0">
                    <a:solidFill>
                      <a:schemeClr val="accent2"/>
                    </a:solidFill>
                    <a:latin typeface="Times New Roman" charset="0"/>
                  </a:rPr>
                  <a:t>0</a:t>
                </a:r>
                <a:endParaRPr lang="en-US" dirty="0">
                  <a:solidFill>
                    <a:schemeClr val="accent2"/>
                  </a:solidFill>
                </a:endParaRPr>
              </a:p>
            </p:txBody>
          </p:sp>
          <p:sp>
            <p:nvSpPr>
              <p:cNvPr id="58" name="Rectangle 57">
                <a:extLst>
                  <a:ext uri="{FF2B5EF4-FFF2-40B4-BE49-F238E27FC236}">
                    <a16:creationId xmlns:a16="http://schemas.microsoft.com/office/drawing/2014/main" id="{222705CB-8F3A-BF16-0915-7F3EE4D63547}"/>
                  </a:ext>
                </a:extLst>
              </p:cNvPr>
              <p:cNvSpPr>
                <a:spLocks noChangeArrowheads="1"/>
              </p:cNvSpPr>
              <p:nvPr/>
            </p:nvSpPr>
            <p:spPr bwMode="auto">
              <a:xfrm>
                <a:off x="2819400" y="5189538"/>
                <a:ext cx="152400" cy="365125"/>
              </a:xfrm>
              <a:prstGeom prst="rect">
                <a:avLst/>
              </a:prstGeom>
              <a:noFill/>
              <a:ln>
                <a:noFill/>
              </a:ln>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r>
                  <a:rPr lang="en-US" dirty="0">
                    <a:solidFill>
                      <a:schemeClr val="accent2"/>
                    </a:solidFill>
                    <a:latin typeface="Times New Roman" charset="0"/>
                  </a:rPr>
                  <a:t>1</a:t>
                </a:r>
                <a:endParaRPr lang="en-US" dirty="0">
                  <a:solidFill>
                    <a:schemeClr val="accent2"/>
                  </a:solidFill>
                </a:endParaRPr>
              </a:p>
            </p:txBody>
          </p:sp>
          <p:sp>
            <p:nvSpPr>
              <p:cNvPr id="59" name="Rectangle 58">
                <a:extLst>
                  <a:ext uri="{FF2B5EF4-FFF2-40B4-BE49-F238E27FC236}">
                    <a16:creationId xmlns:a16="http://schemas.microsoft.com/office/drawing/2014/main" id="{E022BEEC-ABD1-E851-F978-804A27E15E7F}"/>
                  </a:ext>
                </a:extLst>
              </p:cNvPr>
              <p:cNvSpPr>
                <a:spLocks noChangeArrowheads="1"/>
              </p:cNvSpPr>
              <p:nvPr/>
            </p:nvSpPr>
            <p:spPr bwMode="auto">
              <a:xfrm>
                <a:off x="3124200" y="5189538"/>
                <a:ext cx="115416" cy="276999"/>
              </a:xfrm>
              <a:prstGeom prst="rect">
                <a:avLst/>
              </a:prstGeom>
              <a:noFill/>
              <a:ln>
                <a:noFill/>
              </a:ln>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r>
                  <a:rPr lang="en-US" dirty="0">
                    <a:solidFill>
                      <a:schemeClr val="accent2"/>
                    </a:solidFill>
                    <a:latin typeface="Times New Roman" charset="0"/>
                  </a:rPr>
                  <a:t>2</a:t>
                </a:r>
                <a:endParaRPr lang="en-US" dirty="0">
                  <a:solidFill>
                    <a:schemeClr val="accent2"/>
                  </a:solidFill>
                </a:endParaRPr>
              </a:p>
            </p:txBody>
          </p:sp>
          <p:sp>
            <p:nvSpPr>
              <p:cNvPr id="60" name="Rectangle 59">
                <a:extLst>
                  <a:ext uri="{FF2B5EF4-FFF2-40B4-BE49-F238E27FC236}">
                    <a16:creationId xmlns:a16="http://schemas.microsoft.com/office/drawing/2014/main" id="{C365C6B0-0C24-1886-230E-2EDA5AD6DFA9}"/>
                  </a:ext>
                </a:extLst>
              </p:cNvPr>
              <p:cNvSpPr>
                <a:spLocks noChangeArrowheads="1"/>
              </p:cNvSpPr>
              <p:nvPr/>
            </p:nvSpPr>
            <p:spPr bwMode="auto">
              <a:xfrm>
                <a:off x="2438400" y="4876800"/>
                <a:ext cx="304800" cy="304800"/>
              </a:xfrm>
              <a:prstGeom prst="rect">
                <a:avLst/>
              </a:prstGeom>
              <a:solidFill>
                <a:schemeClr val="accent1"/>
              </a:solidFill>
              <a:ln w="38100">
                <a:solidFill>
                  <a:schemeClr val="tx1"/>
                </a:solidFill>
                <a:miter lim="800000"/>
                <a:headEnd/>
                <a:tailEnd/>
              </a:ln>
            </p:spPr>
            <p:txBody>
              <a:bodyPr wrap="none" anchor="ct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lgn="ctr"/>
                <a:r>
                  <a:rPr lang="en-US" dirty="0"/>
                  <a:t>1</a:t>
                </a:r>
              </a:p>
            </p:txBody>
          </p:sp>
          <p:sp>
            <p:nvSpPr>
              <p:cNvPr id="61" name="Rectangle 60">
                <a:extLst>
                  <a:ext uri="{FF2B5EF4-FFF2-40B4-BE49-F238E27FC236}">
                    <a16:creationId xmlns:a16="http://schemas.microsoft.com/office/drawing/2014/main" id="{E4C7B6AB-3020-238F-B582-929D49533082}"/>
                  </a:ext>
                </a:extLst>
              </p:cNvPr>
              <p:cNvSpPr>
                <a:spLocks noChangeArrowheads="1"/>
              </p:cNvSpPr>
              <p:nvPr/>
            </p:nvSpPr>
            <p:spPr bwMode="auto">
              <a:xfrm>
                <a:off x="2743200" y="4876800"/>
                <a:ext cx="304800" cy="304800"/>
              </a:xfrm>
              <a:prstGeom prst="rect">
                <a:avLst/>
              </a:prstGeom>
              <a:solidFill>
                <a:schemeClr val="accent1"/>
              </a:solidFill>
              <a:ln w="38100">
                <a:solidFill>
                  <a:schemeClr val="tx1"/>
                </a:solidFill>
                <a:miter lim="800000"/>
                <a:headEnd/>
                <a:tailEnd/>
              </a:ln>
            </p:spPr>
            <p:txBody>
              <a:bodyPr wrap="none" anchor="ct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r>
                  <a:rPr lang="en-US" dirty="0"/>
                  <a:t>2</a:t>
                </a:r>
              </a:p>
            </p:txBody>
          </p:sp>
          <p:sp>
            <p:nvSpPr>
              <p:cNvPr id="62" name="Rectangle 61">
                <a:extLst>
                  <a:ext uri="{FF2B5EF4-FFF2-40B4-BE49-F238E27FC236}">
                    <a16:creationId xmlns:a16="http://schemas.microsoft.com/office/drawing/2014/main" id="{48CFA12F-2C99-190E-A704-4FE59FCCF237}"/>
                  </a:ext>
                </a:extLst>
              </p:cNvPr>
              <p:cNvSpPr>
                <a:spLocks noChangeArrowheads="1"/>
              </p:cNvSpPr>
              <p:nvPr/>
            </p:nvSpPr>
            <p:spPr bwMode="auto">
              <a:xfrm>
                <a:off x="3048000" y="4876800"/>
                <a:ext cx="304800" cy="304800"/>
              </a:xfrm>
              <a:prstGeom prst="rect">
                <a:avLst/>
              </a:prstGeom>
              <a:solidFill>
                <a:schemeClr val="accent1"/>
              </a:solidFill>
              <a:ln w="38100">
                <a:solidFill>
                  <a:schemeClr val="tx1"/>
                </a:solidFill>
                <a:miter lim="800000"/>
                <a:headEnd/>
                <a:tailEnd/>
              </a:ln>
            </p:spPr>
            <p:txBody>
              <a:bodyPr wrap="none" anchor="ct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r>
                  <a:rPr lang="en-US" dirty="0"/>
                  <a:t>3</a:t>
                </a:r>
              </a:p>
            </p:txBody>
          </p:sp>
          <p:sp>
            <p:nvSpPr>
              <p:cNvPr id="63" name="Rectangle 62">
                <a:extLst>
                  <a:ext uri="{FF2B5EF4-FFF2-40B4-BE49-F238E27FC236}">
                    <a16:creationId xmlns:a16="http://schemas.microsoft.com/office/drawing/2014/main" id="{52288757-51D0-E09D-50E9-57D5AAC83A38}"/>
                  </a:ext>
                </a:extLst>
              </p:cNvPr>
              <p:cNvSpPr>
                <a:spLocks noChangeArrowheads="1"/>
              </p:cNvSpPr>
              <p:nvPr/>
            </p:nvSpPr>
            <p:spPr bwMode="auto">
              <a:xfrm>
                <a:off x="3352800" y="4876800"/>
                <a:ext cx="304800" cy="304800"/>
              </a:xfrm>
              <a:prstGeom prst="rect">
                <a:avLst/>
              </a:prstGeom>
              <a:solidFill>
                <a:schemeClr val="accent1"/>
              </a:solidFill>
              <a:ln w="38100">
                <a:solidFill>
                  <a:schemeClr val="tx1"/>
                </a:solidFill>
                <a:miter lim="800000"/>
                <a:headEnd/>
                <a:tailEnd/>
              </a:ln>
            </p:spPr>
            <p:txBody>
              <a:bodyPr wrap="none" anchor="ct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r>
                  <a:rPr lang="en-US" dirty="0"/>
                  <a:t>8</a:t>
                </a:r>
              </a:p>
            </p:txBody>
          </p:sp>
          <p:sp>
            <p:nvSpPr>
              <p:cNvPr id="64" name="Rectangle 63">
                <a:extLst>
                  <a:ext uri="{FF2B5EF4-FFF2-40B4-BE49-F238E27FC236}">
                    <a16:creationId xmlns:a16="http://schemas.microsoft.com/office/drawing/2014/main" id="{E933E16D-2991-C54B-0DC9-DFCC0FB7B239}"/>
                  </a:ext>
                </a:extLst>
              </p:cNvPr>
              <p:cNvSpPr>
                <a:spLocks noChangeArrowheads="1"/>
              </p:cNvSpPr>
              <p:nvPr/>
            </p:nvSpPr>
            <p:spPr bwMode="auto">
              <a:xfrm>
                <a:off x="3657600" y="4876800"/>
                <a:ext cx="304800" cy="304800"/>
              </a:xfrm>
              <a:prstGeom prst="rect">
                <a:avLst/>
              </a:prstGeom>
              <a:solidFill>
                <a:schemeClr val="accent1"/>
              </a:solidFill>
              <a:ln w="38100">
                <a:solidFill>
                  <a:schemeClr val="tx1"/>
                </a:solidFill>
                <a:miter lim="800000"/>
                <a:headEnd/>
                <a:tailEnd/>
              </a:ln>
            </p:spPr>
            <p:txBody>
              <a:bodyPr wrap="none" anchor="ct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r>
                  <a:rPr lang="en-US" dirty="0"/>
                  <a:t>5</a:t>
                </a:r>
              </a:p>
            </p:txBody>
          </p:sp>
          <p:sp>
            <p:nvSpPr>
              <p:cNvPr id="65" name="Rectangle 64">
                <a:extLst>
                  <a:ext uri="{FF2B5EF4-FFF2-40B4-BE49-F238E27FC236}">
                    <a16:creationId xmlns:a16="http://schemas.microsoft.com/office/drawing/2014/main" id="{0C50584A-EE63-EFD0-E99F-749E4CCCD6F2}"/>
                  </a:ext>
                </a:extLst>
              </p:cNvPr>
              <p:cNvSpPr>
                <a:spLocks noChangeArrowheads="1"/>
              </p:cNvSpPr>
              <p:nvPr/>
            </p:nvSpPr>
            <p:spPr bwMode="auto">
              <a:xfrm>
                <a:off x="3962400" y="4876800"/>
                <a:ext cx="304800" cy="304800"/>
              </a:xfrm>
              <a:prstGeom prst="rect">
                <a:avLst/>
              </a:prstGeom>
              <a:solidFill>
                <a:schemeClr val="accent1"/>
              </a:solidFill>
              <a:ln w="38100">
                <a:solidFill>
                  <a:schemeClr val="tx1"/>
                </a:solidFill>
                <a:miter lim="800000"/>
                <a:headEnd/>
                <a:tailEnd/>
              </a:ln>
            </p:spPr>
            <p:txBody>
              <a:bodyPr wrap="none" anchor="ct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r>
                  <a:rPr lang="en-US" dirty="0"/>
                  <a:t>6</a:t>
                </a:r>
              </a:p>
            </p:txBody>
          </p:sp>
          <p:sp>
            <p:nvSpPr>
              <p:cNvPr id="66" name="Rectangle 65">
                <a:extLst>
                  <a:ext uri="{FF2B5EF4-FFF2-40B4-BE49-F238E27FC236}">
                    <a16:creationId xmlns:a16="http://schemas.microsoft.com/office/drawing/2014/main" id="{5F77E07D-4CEE-1CAE-13C1-754457EBE7CD}"/>
                  </a:ext>
                </a:extLst>
              </p:cNvPr>
              <p:cNvSpPr>
                <a:spLocks noChangeArrowheads="1"/>
              </p:cNvSpPr>
              <p:nvPr/>
            </p:nvSpPr>
            <p:spPr bwMode="auto">
              <a:xfrm>
                <a:off x="4267200" y="5197475"/>
                <a:ext cx="282575" cy="276999"/>
              </a:xfrm>
              <a:prstGeom prst="rect">
                <a:avLst/>
              </a:prstGeom>
              <a:noFill/>
              <a:ln>
                <a:noFill/>
              </a:ln>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miter lim="800000"/>
                    <a:headEnd/>
                    <a:tailEnd/>
                  </a14:hiddenLine>
                </a:ext>
              </a:extLst>
            </p:spPr>
            <p:txBody>
              <a:bodyPr lIns="0" tIns="0" rIns="0" bIns="0">
                <a:spAutoFit/>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lgn="ctr"/>
                <a:r>
                  <a:rPr lang="en-US" b="1" i="1" dirty="0">
                    <a:solidFill>
                      <a:schemeClr val="accent2"/>
                    </a:solidFill>
                    <a:latin typeface="Times New Roman" charset="0"/>
                  </a:rPr>
                  <a:t>6</a:t>
                </a:r>
                <a:endParaRPr lang="en-US" b="1" dirty="0">
                  <a:solidFill>
                    <a:schemeClr val="accent2"/>
                  </a:solidFill>
                </a:endParaRPr>
              </a:p>
            </p:txBody>
          </p:sp>
          <p:sp>
            <p:nvSpPr>
              <p:cNvPr id="67" name="Rectangle 66">
                <a:extLst>
                  <a:ext uri="{FF2B5EF4-FFF2-40B4-BE49-F238E27FC236}">
                    <a16:creationId xmlns:a16="http://schemas.microsoft.com/office/drawing/2014/main" id="{E1FC1D50-5AFE-9C4E-820F-3D9DBA9DB80C}"/>
                  </a:ext>
                </a:extLst>
              </p:cNvPr>
              <p:cNvSpPr>
                <a:spLocks noChangeArrowheads="1"/>
              </p:cNvSpPr>
              <p:nvPr/>
            </p:nvSpPr>
            <p:spPr bwMode="auto">
              <a:xfrm>
                <a:off x="4267200" y="4876800"/>
                <a:ext cx="304800" cy="304800"/>
              </a:xfrm>
              <a:prstGeom prst="rect">
                <a:avLst/>
              </a:prstGeom>
              <a:solidFill>
                <a:schemeClr val="accent1"/>
              </a:solidFill>
              <a:ln w="38100">
                <a:solidFill>
                  <a:schemeClr val="tx1"/>
                </a:solidFill>
                <a:miter lim="800000"/>
                <a:headEnd/>
                <a:tailEnd/>
              </a:ln>
            </p:spPr>
            <p:txBody>
              <a:bodyPr wrap="none" anchor="ct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lgn="ctr"/>
                <a:r>
                  <a:rPr lang="en-US" dirty="0"/>
                  <a:t>7</a:t>
                </a:r>
              </a:p>
            </p:txBody>
          </p:sp>
        </p:grpSp>
        <p:sp>
          <p:nvSpPr>
            <p:cNvPr id="53" name="Rectangle 52">
              <a:extLst>
                <a:ext uri="{FF2B5EF4-FFF2-40B4-BE49-F238E27FC236}">
                  <a16:creationId xmlns:a16="http://schemas.microsoft.com/office/drawing/2014/main" id="{387A69E1-D5A7-B678-6129-A0B22794A700}"/>
                </a:ext>
              </a:extLst>
            </p:cNvPr>
            <p:cNvSpPr>
              <a:spLocks noChangeArrowheads="1"/>
            </p:cNvSpPr>
            <p:nvPr/>
          </p:nvSpPr>
          <p:spPr bwMode="auto">
            <a:xfrm>
              <a:off x="2729865" y="4564837"/>
              <a:ext cx="115416" cy="276999"/>
            </a:xfrm>
            <a:prstGeom prst="rect">
              <a:avLst/>
            </a:prstGeom>
            <a:noFill/>
            <a:ln>
              <a:noFill/>
            </a:ln>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r>
                <a:rPr lang="en-US" dirty="0">
                  <a:solidFill>
                    <a:schemeClr val="accent2"/>
                  </a:solidFill>
                  <a:latin typeface="Times New Roman" charset="0"/>
                </a:rPr>
                <a:t>3</a:t>
              </a:r>
              <a:endParaRPr lang="en-US" dirty="0">
                <a:solidFill>
                  <a:schemeClr val="accent2"/>
                </a:solidFill>
              </a:endParaRPr>
            </a:p>
          </p:txBody>
        </p:sp>
        <p:sp>
          <p:nvSpPr>
            <p:cNvPr id="54" name="Rectangle 53">
              <a:extLst>
                <a:ext uri="{FF2B5EF4-FFF2-40B4-BE49-F238E27FC236}">
                  <a16:creationId xmlns:a16="http://schemas.microsoft.com/office/drawing/2014/main" id="{2ACB559C-6648-9D18-25FD-6C8366AA959D}"/>
                </a:ext>
              </a:extLst>
            </p:cNvPr>
            <p:cNvSpPr>
              <a:spLocks noChangeArrowheads="1"/>
            </p:cNvSpPr>
            <p:nvPr/>
          </p:nvSpPr>
          <p:spPr bwMode="auto">
            <a:xfrm>
              <a:off x="3034665" y="4564837"/>
              <a:ext cx="115416" cy="276999"/>
            </a:xfrm>
            <a:prstGeom prst="rect">
              <a:avLst/>
            </a:prstGeom>
            <a:noFill/>
            <a:ln>
              <a:noFill/>
            </a:ln>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r>
                <a:rPr lang="en-US" dirty="0">
                  <a:solidFill>
                    <a:schemeClr val="accent2"/>
                  </a:solidFill>
                  <a:latin typeface="Times New Roman" charset="0"/>
                </a:rPr>
                <a:t>4</a:t>
              </a:r>
              <a:endParaRPr lang="en-US" dirty="0">
                <a:solidFill>
                  <a:schemeClr val="accent2"/>
                </a:solidFill>
              </a:endParaRPr>
            </a:p>
          </p:txBody>
        </p:sp>
        <p:sp>
          <p:nvSpPr>
            <p:cNvPr id="55" name="Rectangle 54">
              <a:extLst>
                <a:ext uri="{FF2B5EF4-FFF2-40B4-BE49-F238E27FC236}">
                  <a16:creationId xmlns:a16="http://schemas.microsoft.com/office/drawing/2014/main" id="{CFD17F00-1853-86C6-E6C1-884C9DCE1E21}"/>
                </a:ext>
              </a:extLst>
            </p:cNvPr>
            <p:cNvSpPr>
              <a:spLocks noChangeArrowheads="1"/>
            </p:cNvSpPr>
            <p:nvPr/>
          </p:nvSpPr>
          <p:spPr bwMode="auto">
            <a:xfrm>
              <a:off x="3347085" y="4556900"/>
              <a:ext cx="115416" cy="276999"/>
            </a:xfrm>
            <a:prstGeom prst="rect">
              <a:avLst/>
            </a:prstGeom>
            <a:noFill/>
            <a:ln>
              <a:noFill/>
            </a:ln>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r>
                <a:rPr lang="en-US" dirty="0">
                  <a:solidFill>
                    <a:schemeClr val="accent2"/>
                  </a:solidFill>
                  <a:latin typeface="Times New Roman" charset="0"/>
                </a:rPr>
                <a:t>5</a:t>
              </a:r>
              <a:endParaRPr lang="en-US" dirty="0">
                <a:solidFill>
                  <a:schemeClr val="accent2"/>
                </a:solidFill>
              </a:endParaRPr>
            </a:p>
          </p:txBody>
        </p:sp>
      </p:grpSp>
      <p:cxnSp>
        <p:nvCxnSpPr>
          <p:cNvPr id="69" name="Straight Arrow Connector 68">
            <a:extLst>
              <a:ext uri="{FF2B5EF4-FFF2-40B4-BE49-F238E27FC236}">
                <a16:creationId xmlns:a16="http://schemas.microsoft.com/office/drawing/2014/main" id="{9B4D4770-1E41-FEA1-9D89-09FFFBA4A41C}"/>
              </a:ext>
            </a:extLst>
          </p:cNvPr>
          <p:cNvCxnSpPr/>
          <p:nvPr/>
        </p:nvCxnSpPr>
        <p:spPr>
          <a:xfrm>
            <a:off x="4125441" y="3179721"/>
            <a:ext cx="7597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70" name="Group 69">
            <a:extLst>
              <a:ext uri="{FF2B5EF4-FFF2-40B4-BE49-F238E27FC236}">
                <a16:creationId xmlns:a16="http://schemas.microsoft.com/office/drawing/2014/main" id="{4D05FB80-943B-6D3E-C573-7381D8C1E944}"/>
              </a:ext>
            </a:extLst>
          </p:cNvPr>
          <p:cNvGrpSpPr/>
          <p:nvPr/>
        </p:nvGrpSpPr>
        <p:grpSpPr>
          <a:xfrm>
            <a:off x="1179753" y="4459058"/>
            <a:ext cx="2590800" cy="754063"/>
            <a:chOff x="1274445" y="4167962"/>
            <a:chExt cx="2590800" cy="754063"/>
          </a:xfrm>
        </p:grpSpPr>
        <p:grpSp>
          <p:nvGrpSpPr>
            <p:cNvPr id="71" name="Group 70">
              <a:extLst>
                <a:ext uri="{FF2B5EF4-FFF2-40B4-BE49-F238E27FC236}">
                  <a16:creationId xmlns:a16="http://schemas.microsoft.com/office/drawing/2014/main" id="{BC7BA1D5-2002-6A8B-47CB-2239CE6BEEB3}"/>
                </a:ext>
              </a:extLst>
            </p:cNvPr>
            <p:cNvGrpSpPr/>
            <p:nvPr/>
          </p:nvGrpSpPr>
          <p:grpSpPr>
            <a:xfrm>
              <a:off x="1274445" y="4167962"/>
              <a:ext cx="2590800" cy="754063"/>
              <a:chOff x="1981200" y="4800600"/>
              <a:chExt cx="2590800" cy="754063"/>
            </a:xfrm>
          </p:grpSpPr>
          <p:sp>
            <p:nvSpPr>
              <p:cNvPr id="75" name="Rectangle 74">
                <a:extLst>
                  <a:ext uri="{FF2B5EF4-FFF2-40B4-BE49-F238E27FC236}">
                    <a16:creationId xmlns:a16="http://schemas.microsoft.com/office/drawing/2014/main" id="{FFBBAA13-1CDC-256F-E06D-9F16BEC2C7BD}"/>
                  </a:ext>
                </a:extLst>
              </p:cNvPr>
              <p:cNvSpPr>
                <a:spLocks noChangeArrowheads="1"/>
              </p:cNvSpPr>
              <p:nvPr/>
            </p:nvSpPr>
            <p:spPr bwMode="auto">
              <a:xfrm>
                <a:off x="1981200" y="4800600"/>
                <a:ext cx="296863" cy="276999"/>
              </a:xfrm>
              <a:prstGeom prst="rect">
                <a:avLst/>
              </a:prstGeom>
              <a:noFill/>
              <a:ln>
                <a:noFill/>
              </a:ln>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miter lim="800000"/>
                    <a:headEnd/>
                    <a:tailEnd/>
                  </a14:hiddenLine>
                </a:ext>
              </a:extLst>
            </p:spPr>
            <p:txBody>
              <a:bodyPr lIns="0" tIns="0" rIns="0" bIns="0">
                <a:spAutoFit/>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lgn="ctr"/>
                <a:r>
                  <a:rPr lang="en-US" b="1" i="1" dirty="0">
                    <a:solidFill>
                      <a:schemeClr val="accent2"/>
                    </a:solidFill>
                    <a:latin typeface="Times New Roman" charset="0"/>
                  </a:rPr>
                  <a:t>C</a:t>
                </a:r>
                <a:endParaRPr lang="en-US" b="1" dirty="0">
                  <a:solidFill>
                    <a:schemeClr val="accent2"/>
                  </a:solidFill>
                </a:endParaRPr>
              </a:p>
            </p:txBody>
          </p:sp>
          <p:sp>
            <p:nvSpPr>
              <p:cNvPr id="76" name="Rectangle 75">
                <a:extLst>
                  <a:ext uri="{FF2B5EF4-FFF2-40B4-BE49-F238E27FC236}">
                    <a16:creationId xmlns:a16="http://schemas.microsoft.com/office/drawing/2014/main" id="{E40E0A56-C238-BED5-DAF4-D0148EC83729}"/>
                  </a:ext>
                </a:extLst>
              </p:cNvPr>
              <p:cNvSpPr>
                <a:spLocks noChangeArrowheads="1"/>
              </p:cNvSpPr>
              <p:nvPr/>
            </p:nvSpPr>
            <p:spPr bwMode="auto">
              <a:xfrm>
                <a:off x="2514600" y="5189538"/>
                <a:ext cx="152400" cy="365125"/>
              </a:xfrm>
              <a:prstGeom prst="rect">
                <a:avLst/>
              </a:prstGeom>
              <a:noFill/>
              <a:ln>
                <a:noFill/>
              </a:ln>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r>
                  <a:rPr lang="en-US" dirty="0">
                    <a:solidFill>
                      <a:schemeClr val="accent2"/>
                    </a:solidFill>
                    <a:latin typeface="Times New Roman" charset="0"/>
                  </a:rPr>
                  <a:t>0</a:t>
                </a:r>
                <a:endParaRPr lang="en-US" dirty="0">
                  <a:solidFill>
                    <a:schemeClr val="accent2"/>
                  </a:solidFill>
                </a:endParaRPr>
              </a:p>
            </p:txBody>
          </p:sp>
          <p:sp>
            <p:nvSpPr>
              <p:cNvPr id="77" name="Rectangle 76">
                <a:extLst>
                  <a:ext uri="{FF2B5EF4-FFF2-40B4-BE49-F238E27FC236}">
                    <a16:creationId xmlns:a16="http://schemas.microsoft.com/office/drawing/2014/main" id="{7FC34598-AEFF-78E2-3101-180000246A85}"/>
                  </a:ext>
                </a:extLst>
              </p:cNvPr>
              <p:cNvSpPr>
                <a:spLocks noChangeArrowheads="1"/>
              </p:cNvSpPr>
              <p:nvPr/>
            </p:nvSpPr>
            <p:spPr bwMode="auto">
              <a:xfrm>
                <a:off x="2819400" y="5189538"/>
                <a:ext cx="152400" cy="365125"/>
              </a:xfrm>
              <a:prstGeom prst="rect">
                <a:avLst/>
              </a:prstGeom>
              <a:noFill/>
              <a:ln>
                <a:noFill/>
              </a:ln>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r>
                  <a:rPr lang="en-US" dirty="0">
                    <a:solidFill>
                      <a:schemeClr val="accent2"/>
                    </a:solidFill>
                    <a:latin typeface="Times New Roman" charset="0"/>
                  </a:rPr>
                  <a:t>1</a:t>
                </a:r>
                <a:endParaRPr lang="en-US" dirty="0">
                  <a:solidFill>
                    <a:schemeClr val="accent2"/>
                  </a:solidFill>
                </a:endParaRPr>
              </a:p>
            </p:txBody>
          </p:sp>
          <p:sp>
            <p:nvSpPr>
              <p:cNvPr id="78" name="Rectangle 77">
                <a:extLst>
                  <a:ext uri="{FF2B5EF4-FFF2-40B4-BE49-F238E27FC236}">
                    <a16:creationId xmlns:a16="http://schemas.microsoft.com/office/drawing/2014/main" id="{2414ED2B-7155-AB85-BECE-D2630A6D28C2}"/>
                  </a:ext>
                </a:extLst>
              </p:cNvPr>
              <p:cNvSpPr>
                <a:spLocks noChangeArrowheads="1"/>
              </p:cNvSpPr>
              <p:nvPr/>
            </p:nvSpPr>
            <p:spPr bwMode="auto">
              <a:xfrm>
                <a:off x="3124200" y="5189538"/>
                <a:ext cx="115416" cy="276999"/>
              </a:xfrm>
              <a:prstGeom prst="rect">
                <a:avLst/>
              </a:prstGeom>
              <a:noFill/>
              <a:ln>
                <a:noFill/>
              </a:ln>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r>
                  <a:rPr lang="en-US" dirty="0">
                    <a:solidFill>
                      <a:schemeClr val="accent2"/>
                    </a:solidFill>
                    <a:latin typeface="Times New Roman" charset="0"/>
                  </a:rPr>
                  <a:t>2</a:t>
                </a:r>
                <a:endParaRPr lang="en-US" dirty="0">
                  <a:solidFill>
                    <a:schemeClr val="accent2"/>
                  </a:solidFill>
                </a:endParaRPr>
              </a:p>
            </p:txBody>
          </p:sp>
          <p:sp>
            <p:nvSpPr>
              <p:cNvPr id="79" name="Rectangle 78">
                <a:extLst>
                  <a:ext uri="{FF2B5EF4-FFF2-40B4-BE49-F238E27FC236}">
                    <a16:creationId xmlns:a16="http://schemas.microsoft.com/office/drawing/2014/main" id="{1353D0E1-E581-98CE-895A-BED93B7861C4}"/>
                  </a:ext>
                </a:extLst>
              </p:cNvPr>
              <p:cNvSpPr>
                <a:spLocks noChangeArrowheads="1"/>
              </p:cNvSpPr>
              <p:nvPr/>
            </p:nvSpPr>
            <p:spPr bwMode="auto">
              <a:xfrm>
                <a:off x="2438400" y="4876800"/>
                <a:ext cx="304800" cy="304800"/>
              </a:xfrm>
              <a:prstGeom prst="rect">
                <a:avLst/>
              </a:prstGeom>
              <a:solidFill>
                <a:schemeClr val="accent1"/>
              </a:solidFill>
              <a:ln w="38100">
                <a:solidFill>
                  <a:schemeClr val="tx1"/>
                </a:solidFill>
                <a:miter lim="800000"/>
                <a:headEnd/>
                <a:tailEnd/>
              </a:ln>
            </p:spPr>
            <p:txBody>
              <a:bodyPr wrap="none" anchor="ct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lgn="ctr"/>
                <a:r>
                  <a:rPr lang="en-US" dirty="0"/>
                  <a:t>1</a:t>
                </a:r>
              </a:p>
            </p:txBody>
          </p:sp>
          <p:sp>
            <p:nvSpPr>
              <p:cNvPr id="80" name="Rectangle 79">
                <a:extLst>
                  <a:ext uri="{FF2B5EF4-FFF2-40B4-BE49-F238E27FC236}">
                    <a16:creationId xmlns:a16="http://schemas.microsoft.com/office/drawing/2014/main" id="{0C03EC17-91A9-EE1B-BDFA-84308C73AB73}"/>
                  </a:ext>
                </a:extLst>
              </p:cNvPr>
              <p:cNvSpPr>
                <a:spLocks noChangeArrowheads="1"/>
              </p:cNvSpPr>
              <p:nvPr/>
            </p:nvSpPr>
            <p:spPr bwMode="auto">
              <a:xfrm>
                <a:off x="2743200" y="4876800"/>
                <a:ext cx="304800" cy="304800"/>
              </a:xfrm>
              <a:prstGeom prst="rect">
                <a:avLst/>
              </a:prstGeom>
              <a:solidFill>
                <a:schemeClr val="accent1"/>
              </a:solidFill>
              <a:ln w="38100">
                <a:solidFill>
                  <a:schemeClr val="tx1"/>
                </a:solidFill>
                <a:miter lim="800000"/>
                <a:headEnd/>
                <a:tailEnd/>
              </a:ln>
            </p:spPr>
            <p:txBody>
              <a:bodyPr wrap="none" anchor="ct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r>
                  <a:rPr lang="en-US" dirty="0"/>
                  <a:t>2</a:t>
                </a:r>
              </a:p>
            </p:txBody>
          </p:sp>
          <p:sp>
            <p:nvSpPr>
              <p:cNvPr id="81" name="Rectangle 80">
                <a:extLst>
                  <a:ext uri="{FF2B5EF4-FFF2-40B4-BE49-F238E27FC236}">
                    <a16:creationId xmlns:a16="http://schemas.microsoft.com/office/drawing/2014/main" id="{A26AD050-CFDE-6DF8-7BB4-932EF04329A9}"/>
                  </a:ext>
                </a:extLst>
              </p:cNvPr>
              <p:cNvSpPr>
                <a:spLocks noChangeArrowheads="1"/>
              </p:cNvSpPr>
              <p:nvPr/>
            </p:nvSpPr>
            <p:spPr bwMode="auto">
              <a:xfrm>
                <a:off x="3048000" y="4876800"/>
                <a:ext cx="304800" cy="304800"/>
              </a:xfrm>
              <a:prstGeom prst="rect">
                <a:avLst/>
              </a:prstGeom>
              <a:solidFill>
                <a:schemeClr val="accent1"/>
              </a:solidFill>
              <a:ln w="38100">
                <a:solidFill>
                  <a:schemeClr val="tx1"/>
                </a:solidFill>
                <a:miter lim="800000"/>
                <a:headEnd/>
                <a:tailEnd/>
              </a:ln>
            </p:spPr>
            <p:txBody>
              <a:bodyPr wrap="none" anchor="ct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r>
                  <a:rPr lang="en-US" dirty="0"/>
                  <a:t>3</a:t>
                </a:r>
              </a:p>
            </p:txBody>
          </p:sp>
          <p:sp>
            <p:nvSpPr>
              <p:cNvPr id="82" name="Rectangle 81">
                <a:extLst>
                  <a:ext uri="{FF2B5EF4-FFF2-40B4-BE49-F238E27FC236}">
                    <a16:creationId xmlns:a16="http://schemas.microsoft.com/office/drawing/2014/main" id="{ECF742A4-9177-0ED9-0938-5583F99C353B}"/>
                  </a:ext>
                </a:extLst>
              </p:cNvPr>
              <p:cNvSpPr>
                <a:spLocks noChangeArrowheads="1"/>
              </p:cNvSpPr>
              <p:nvPr/>
            </p:nvSpPr>
            <p:spPr bwMode="auto">
              <a:xfrm>
                <a:off x="3352800" y="4876800"/>
                <a:ext cx="304800" cy="304800"/>
              </a:xfrm>
              <a:prstGeom prst="rect">
                <a:avLst/>
              </a:prstGeom>
              <a:solidFill>
                <a:schemeClr val="accent1"/>
              </a:solidFill>
              <a:ln w="38100">
                <a:solidFill>
                  <a:schemeClr val="tx1"/>
                </a:solidFill>
                <a:miter lim="800000"/>
                <a:headEnd/>
                <a:tailEnd/>
              </a:ln>
            </p:spPr>
            <p:txBody>
              <a:bodyPr wrap="none" anchor="ct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r>
                  <a:rPr lang="en-US" dirty="0"/>
                  <a:t>4</a:t>
                </a:r>
              </a:p>
            </p:txBody>
          </p:sp>
          <p:sp>
            <p:nvSpPr>
              <p:cNvPr id="83" name="Rectangle 82">
                <a:extLst>
                  <a:ext uri="{FF2B5EF4-FFF2-40B4-BE49-F238E27FC236}">
                    <a16:creationId xmlns:a16="http://schemas.microsoft.com/office/drawing/2014/main" id="{2CFCB564-CCC8-BE6D-D2FF-EC40016B13CE}"/>
                  </a:ext>
                </a:extLst>
              </p:cNvPr>
              <p:cNvSpPr>
                <a:spLocks noChangeArrowheads="1"/>
              </p:cNvSpPr>
              <p:nvPr/>
            </p:nvSpPr>
            <p:spPr bwMode="auto">
              <a:xfrm>
                <a:off x="3657600" y="4876800"/>
                <a:ext cx="304800" cy="304800"/>
              </a:xfrm>
              <a:prstGeom prst="rect">
                <a:avLst/>
              </a:prstGeom>
              <a:solidFill>
                <a:schemeClr val="accent1"/>
              </a:solidFill>
              <a:ln w="38100">
                <a:solidFill>
                  <a:schemeClr val="tx1"/>
                </a:solidFill>
                <a:miter lim="800000"/>
                <a:headEnd/>
                <a:tailEnd/>
              </a:ln>
            </p:spPr>
            <p:txBody>
              <a:bodyPr wrap="none" anchor="ct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r>
                  <a:rPr lang="en-US" dirty="0"/>
                  <a:t>5</a:t>
                </a:r>
              </a:p>
            </p:txBody>
          </p:sp>
          <p:sp>
            <p:nvSpPr>
              <p:cNvPr id="84" name="Rectangle 83">
                <a:extLst>
                  <a:ext uri="{FF2B5EF4-FFF2-40B4-BE49-F238E27FC236}">
                    <a16:creationId xmlns:a16="http://schemas.microsoft.com/office/drawing/2014/main" id="{ACC7F1BD-B8AF-E2E3-BBCD-037CDDB5B7DE}"/>
                  </a:ext>
                </a:extLst>
              </p:cNvPr>
              <p:cNvSpPr>
                <a:spLocks noChangeArrowheads="1"/>
              </p:cNvSpPr>
              <p:nvPr/>
            </p:nvSpPr>
            <p:spPr bwMode="auto">
              <a:xfrm>
                <a:off x="3962400" y="4876800"/>
                <a:ext cx="304800" cy="304800"/>
              </a:xfrm>
              <a:prstGeom prst="rect">
                <a:avLst/>
              </a:prstGeom>
              <a:solidFill>
                <a:schemeClr val="accent1"/>
              </a:solidFill>
              <a:ln w="38100">
                <a:solidFill>
                  <a:schemeClr val="tx1"/>
                </a:solidFill>
                <a:miter lim="800000"/>
                <a:headEnd/>
                <a:tailEnd/>
              </a:ln>
            </p:spPr>
            <p:txBody>
              <a:bodyPr wrap="none" anchor="ct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r>
                  <a:rPr lang="en-US" dirty="0"/>
                  <a:t>6</a:t>
                </a:r>
              </a:p>
            </p:txBody>
          </p:sp>
          <p:sp>
            <p:nvSpPr>
              <p:cNvPr id="85" name="Rectangle 84">
                <a:extLst>
                  <a:ext uri="{FF2B5EF4-FFF2-40B4-BE49-F238E27FC236}">
                    <a16:creationId xmlns:a16="http://schemas.microsoft.com/office/drawing/2014/main" id="{D7DC8ED1-F285-6814-E5A3-91EC3CBF201A}"/>
                  </a:ext>
                </a:extLst>
              </p:cNvPr>
              <p:cNvSpPr>
                <a:spLocks noChangeArrowheads="1"/>
              </p:cNvSpPr>
              <p:nvPr/>
            </p:nvSpPr>
            <p:spPr bwMode="auto">
              <a:xfrm>
                <a:off x="4267200" y="5197475"/>
                <a:ext cx="282575" cy="276999"/>
              </a:xfrm>
              <a:prstGeom prst="rect">
                <a:avLst/>
              </a:prstGeom>
              <a:noFill/>
              <a:ln>
                <a:noFill/>
              </a:ln>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miter lim="800000"/>
                    <a:headEnd/>
                    <a:tailEnd/>
                  </a14:hiddenLine>
                </a:ext>
              </a:extLst>
            </p:spPr>
            <p:txBody>
              <a:bodyPr lIns="0" tIns="0" rIns="0" bIns="0">
                <a:spAutoFit/>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lgn="ctr"/>
                <a:r>
                  <a:rPr lang="en-US" b="1" i="1" dirty="0">
                    <a:solidFill>
                      <a:schemeClr val="accent2"/>
                    </a:solidFill>
                    <a:latin typeface="Times New Roman" charset="0"/>
                  </a:rPr>
                  <a:t>6</a:t>
                </a:r>
                <a:endParaRPr lang="en-US" b="1" dirty="0">
                  <a:solidFill>
                    <a:schemeClr val="accent2"/>
                  </a:solidFill>
                </a:endParaRPr>
              </a:p>
            </p:txBody>
          </p:sp>
          <p:sp>
            <p:nvSpPr>
              <p:cNvPr id="86" name="Rectangle 85">
                <a:extLst>
                  <a:ext uri="{FF2B5EF4-FFF2-40B4-BE49-F238E27FC236}">
                    <a16:creationId xmlns:a16="http://schemas.microsoft.com/office/drawing/2014/main" id="{F3E0AD69-43B6-ABA3-45FE-B68370A05896}"/>
                  </a:ext>
                </a:extLst>
              </p:cNvPr>
              <p:cNvSpPr>
                <a:spLocks noChangeArrowheads="1"/>
              </p:cNvSpPr>
              <p:nvPr/>
            </p:nvSpPr>
            <p:spPr bwMode="auto">
              <a:xfrm>
                <a:off x="4267200" y="4876800"/>
                <a:ext cx="304800" cy="304800"/>
              </a:xfrm>
              <a:prstGeom prst="rect">
                <a:avLst/>
              </a:prstGeom>
              <a:solidFill>
                <a:schemeClr val="accent1"/>
              </a:solidFill>
              <a:ln w="38100">
                <a:solidFill>
                  <a:schemeClr val="tx1"/>
                </a:solidFill>
                <a:miter lim="800000"/>
                <a:headEnd/>
                <a:tailEnd/>
              </a:ln>
            </p:spPr>
            <p:txBody>
              <a:bodyPr wrap="none" anchor="ct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lgn="ctr"/>
                <a:r>
                  <a:rPr lang="en-US" dirty="0"/>
                  <a:t>7</a:t>
                </a:r>
              </a:p>
            </p:txBody>
          </p:sp>
        </p:grpSp>
        <p:sp>
          <p:nvSpPr>
            <p:cNvPr id="72" name="Rectangle 71">
              <a:extLst>
                <a:ext uri="{FF2B5EF4-FFF2-40B4-BE49-F238E27FC236}">
                  <a16:creationId xmlns:a16="http://schemas.microsoft.com/office/drawing/2014/main" id="{527E0C4D-43EB-619B-EE2A-688DCAC94226}"/>
                </a:ext>
              </a:extLst>
            </p:cNvPr>
            <p:cNvSpPr>
              <a:spLocks noChangeArrowheads="1"/>
            </p:cNvSpPr>
            <p:nvPr/>
          </p:nvSpPr>
          <p:spPr bwMode="auto">
            <a:xfrm>
              <a:off x="2729865" y="4564837"/>
              <a:ext cx="115416" cy="276999"/>
            </a:xfrm>
            <a:prstGeom prst="rect">
              <a:avLst/>
            </a:prstGeom>
            <a:noFill/>
            <a:ln>
              <a:noFill/>
            </a:ln>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r>
                <a:rPr lang="en-US" dirty="0">
                  <a:solidFill>
                    <a:schemeClr val="accent2"/>
                  </a:solidFill>
                  <a:latin typeface="Times New Roman" charset="0"/>
                </a:rPr>
                <a:t>3</a:t>
              </a:r>
              <a:endParaRPr lang="en-US" dirty="0">
                <a:solidFill>
                  <a:schemeClr val="accent2"/>
                </a:solidFill>
              </a:endParaRPr>
            </a:p>
          </p:txBody>
        </p:sp>
        <p:sp>
          <p:nvSpPr>
            <p:cNvPr id="73" name="Rectangle 72">
              <a:extLst>
                <a:ext uri="{FF2B5EF4-FFF2-40B4-BE49-F238E27FC236}">
                  <a16:creationId xmlns:a16="http://schemas.microsoft.com/office/drawing/2014/main" id="{FC672D28-721D-ECD0-F4D2-71596DC2166C}"/>
                </a:ext>
              </a:extLst>
            </p:cNvPr>
            <p:cNvSpPr>
              <a:spLocks noChangeArrowheads="1"/>
            </p:cNvSpPr>
            <p:nvPr/>
          </p:nvSpPr>
          <p:spPr bwMode="auto">
            <a:xfrm>
              <a:off x="3034665" y="4564837"/>
              <a:ext cx="115416" cy="276999"/>
            </a:xfrm>
            <a:prstGeom prst="rect">
              <a:avLst/>
            </a:prstGeom>
            <a:noFill/>
            <a:ln>
              <a:noFill/>
            </a:ln>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r>
                <a:rPr lang="en-US" dirty="0">
                  <a:solidFill>
                    <a:schemeClr val="accent2"/>
                  </a:solidFill>
                  <a:latin typeface="Times New Roman" charset="0"/>
                </a:rPr>
                <a:t>4</a:t>
              </a:r>
              <a:endParaRPr lang="en-US" dirty="0">
                <a:solidFill>
                  <a:schemeClr val="accent2"/>
                </a:solidFill>
              </a:endParaRPr>
            </a:p>
          </p:txBody>
        </p:sp>
        <p:sp>
          <p:nvSpPr>
            <p:cNvPr id="74" name="Rectangle 73">
              <a:extLst>
                <a:ext uri="{FF2B5EF4-FFF2-40B4-BE49-F238E27FC236}">
                  <a16:creationId xmlns:a16="http://schemas.microsoft.com/office/drawing/2014/main" id="{5567A1BC-963D-A55E-49A7-3F830350494E}"/>
                </a:ext>
              </a:extLst>
            </p:cNvPr>
            <p:cNvSpPr>
              <a:spLocks noChangeArrowheads="1"/>
            </p:cNvSpPr>
            <p:nvPr/>
          </p:nvSpPr>
          <p:spPr bwMode="auto">
            <a:xfrm>
              <a:off x="3347085" y="4556900"/>
              <a:ext cx="115416" cy="276999"/>
            </a:xfrm>
            <a:prstGeom prst="rect">
              <a:avLst/>
            </a:prstGeom>
            <a:noFill/>
            <a:ln>
              <a:noFill/>
            </a:ln>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r>
                <a:rPr lang="en-US" dirty="0">
                  <a:solidFill>
                    <a:schemeClr val="accent2"/>
                  </a:solidFill>
                  <a:latin typeface="Times New Roman" charset="0"/>
                </a:rPr>
                <a:t>5</a:t>
              </a:r>
              <a:endParaRPr lang="en-US" dirty="0">
                <a:solidFill>
                  <a:schemeClr val="accent2"/>
                </a:solidFill>
              </a:endParaRPr>
            </a:p>
          </p:txBody>
        </p:sp>
      </p:grpSp>
    </p:spTree>
    <p:extLst>
      <p:ext uri="{BB962C8B-B14F-4D97-AF65-F5344CB8AC3E}">
        <p14:creationId xmlns:p14="http://schemas.microsoft.com/office/powerpoint/2010/main" val="279707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7CDE2-C303-A356-B9B6-D7EF51D096C5}"/>
              </a:ext>
            </a:extLst>
          </p:cNvPr>
          <p:cNvSpPr>
            <a:spLocks noGrp="1"/>
          </p:cNvSpPr>
          <p:nvPr>
            <p:ph type="title"/>
          </p:nvPr>
        </p:nvSpPr>
        <p:spPr/>
        <p:txBody>
          <a:bodyPr/>
          <a:lstStyle/>
          <a:p>
            <a:r>
              <a:rPr lang="en-AU" dirty="0"/>
              <a:t>An Algorithm?</a:t>
            </a:r>
          </a:p>
        </p:txBody>
      </p:sp>
      <p:sp>
        <p:nvSpPr>
          <p:cNvPr id="3" name="Content Placeholder 2">
            <a:extLst>
              <a:ext uri="{FF2B5EF4-FFF2-40B4-BE49-F238E27FC236}">
                <a16:creationId xmlns:a16="http://schemas.microsoft.com/office/drawing/2014/main" id="{DECC3089-1B15-813C-9B18-8C5F16B3B9AA}"/>
              </a:ext>
            </a:extLst>
          </p:cNvPr>
          <p:cNvSpPr>
            <a:spLocks noGrp="1"/>
          </p:cNvSpPr>
          <p:nvPr>
            <p:ph idx="1"/>
          </p:nvPr>
        </p:nvSpPr>
        <p:spPr/>
        <p:txBody>
          <a:bodyPr>
            <a:normAutofit/>
          </a:bodyPr>
          <a:lstStyle/>
          <a:p>
            <a:pPr marL="0" indent="0">
              <a:buNone/>
            </a:pPr>
            <a:r>
              <a:rPr lang="en-GB" sz="2800" dirty="0"/>
              <a:t>An algorithm is a step-by-step procedure or set of rules to solve a problem or perform a task.</a:t>
            </a:r>
          </a:p>
          <a:p>
            <a:pPr marL="0" indent="0">
              <a:buNone/>
            </a:pPr>
            <a:endParaRPr lang="en-GB" sz="2800" dirty="0"/>
          </a:p>
          <a:p>
            <a:pPr marL="0" indent="0">
              <a:buNone/>
            </a:pPr>
            <a:r>
              <a:rPr lang="en-GB" sz="2800" dirty="0"/>
              <a:t>Key Characteristics:</a:t>
            </a:r>
          </a:p>
          <a:p>
            <a:r>
              <a:rPr lang="en-GB" sz="2800" dirty="0"/>
              <a:t>Finite: It has a clear beginning and end.</a:t>
            </a:r>
          </a:p>
          <a:p>
            <a:r>
              <a:rPr lang="en-GB" sz="2800" dirty="0"/>
              <a:t>Precise: Each step is well-defined.</a:t>
            </a:r>
          </a:p>
          <a:p>
            <a:r>
              <a:rPr lang="en-GB" sz="2800" dirty="0"/>
              <a:t>Effective: It produces the desired result.</a:t>
            </a:r>
            <a:endParaRPr lang="en-AU" sz="2800" dirty="0"/>
          </a:p>
        </p:txBody>
      </p:sp>
    </p:spTree>
    <p:extLst>
      <p:ext uri="{BB962C8B-B14F-4D97-AF65-F5344CB8AC3E}">
        <p14:creationId xmlns:p14="http://schemas.microsoft.com/office/powerpoint/2010/main" val="31888651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8B9A-61DD-15D0-5639-8E3B1BABEFB0}"/>
              </a:ext>
            </a:extLst>
          </p:cNvPr>
          <p:cNvSpPr>
            <a:spLocks noGrp="1"/>
          </p:cNvSpPr>
          <p:nvPr>
            <p:ph type="title"/>
          </p:nvPr>
        </p:nvSpPr>
        <p:spPr/>
        <p:txBody>
          <a:bodyPr/>
          <a:lstStyle/>
          <a:p>
            <a:r>
              <a:rPr lang="en-US" dirty="0"/>
              <a:t>Python Arrays ?</a:t>
            </a:r>
          </a:p>
        </p:txBody>
      </p:sp>
      <p:sp>
        <p:nvSpPr>
          <p:cNvPr id="3" name="Content Placeholder 2">
            <a:extLst>
              <a:ext uri="{FF2B5EF4-FFF2-40B4-BE49-F238E27FC236}">
                <a16:creationId xmlns:a16="http://schemas.microsoft.com/office/drawing/2014/main" id="{01D40F3C-9478-BAA2-91CC-D2F3CA538426}"/>
              </a:ext>
            </a:extLst>
          </p:cNvPr>
          <p:cNvSpPr>
            <a:spLocks noGrp="1"/>
          </p:cNvSpPr>
          <p:nvPr>
            <p:ph idx="1"/>
          </p:nvPr>
        </p:nvSpPr>
        <p:spPr/>
        <p:txBody>
          <a:bodyPr/>
          <a:lstStyle/>
          <a:p>
            <a:r>
              <a:rPr lang="en-US" dirty="0"/>
              <a:t>Python does not have built-in support for traditional arrays like some other programming languages.</a:t>
            </a:r>
          </a:p>
          <a:p>
            <a:r>
              <a:rPr lang="en-US" dirty="0"/>
              <a:t>Instead, it provides alternatives such as Lists which is a </a:t>
            </a:r>
            <a:r>
              <a:rPr lang="en-US" b="1" dirty="0"/>
              <a:t>flexible, dynamic collection</a:t>
            </a:r>
            <a:r>
              <a:rPr lang="en-US" dirty="0"/>
              <a:t> that can store </a:t>
            </a:r>
            <a:r>
              <a:rPr lang="en-US" b="1" dirty="0"/>
              <a:t>different data types</a:t>
            </a:r>
            <a:r>
              <a:rPr lang="en-US" dirty="0"/>
              <a:t>.</a:t>
            </a:r>
          </a:p>
        </p:txBody>
      </p:sp>
    </p:spTree>
    <p:extLst>
      <p:ext uri="{BB962C8B-B14F-4D97-AF65-F5344CB8AC3E}">
        <p14:creationId xmlns:p14="http://schemas.microsoft.com/office/powerpoint/2010/main" val="13745937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D0DA7-FE2C-DE2F-4B42-08FB185D3C69}"/>
              </a:ext>
            </a:extLst>
          </p:cNvPr>
          <p:cNvSpPr>
            <a:spLocks noGrp="1"/>
          </p:cNvSpPr>
          <p:nvPr>
            <p:ph type="title"/>
          </p:nvPr>
        </p:nvSpPr>
        <p:spPr/>
        <p:txBody>
          <a:bodyPr/>
          <a:lstStyle/>
          <a:p>
            <a:r>
              <a:rPr lang="en-US" dirty="0"/>
              <a:t>Pros and Cons of Arrays</a:t>
            </a:r>
          </a:p>
        </p:txBody>
      </p:sp>
      <p:sp>
        <p:nvSpPr>
          <p:cNvPr id="3" name="Content Placeholder 2">
            <a:extLst>
              <a:ext uri="{FF2B5EF4-FFF2-40B4-BE49-F238E27FC236}">
                <a16:creationId xmlns:a16="http://schemas.microsoft.com/office/drawing/2014/main" id="{CE4055E8-F067-333F-9B54-51D2A551B60B}"/>
              </a:ext>
            </a:extLst>
          </p:cNvPr>
          <p:cNvSpPr>
            <a:spLocks noGrp="1"/>
          </p:cNvSpPr>
          <p:nvPr>
            <p:ph idx="1"/>
          </p:nvPr>
        </p:nvSpPr>
        <p:spPr/>
        <p:txBody>
          <a:bodyPr/>
          <a:lstStyle/>
          <a:p>
            <a:r>
              <a:rPr lang="en-US" dirty="0"/>
              <a:t>Pros:</a:t>
            </a:r>
          </a:p>
          <a:p>
            <a:pPr lvl="1"/>
            <a:r>
              <a:rPr lang="en-US" b="1" dirty="0"/>
              <a:t>Fast Access:</a:t>
            </a:r>
            <a:r>
              <a:rPr lang="en-US" dirty="0"/>
              <a:t> Elements can be accessed instantly using an index.</a:t>
            </a:r>
          </a:p>
          <a:p>
            <a:pPr lvl="1"/>
            <a:r>
              <a:rPr lang="en-US" b="1" dirty="0"/>
              <a:t>Easy Iteration:</a:t>
            </a:r>
            <a:r>
              <a:rPr lang="en-US" dirty="0"/>
              <a:t> Supports simple loops for processing elements.</a:t>
            </a:r>
          </a:p>
          <a:p>
            <a:endParaRPr lang="en-US" dirty="0"/>
          </a:p>
          <a:p>
            <a:r>
              <a:rPr lang="en-US" dirty="0"/>
              <a:t>Cons:</a:t>
            </a:r>
          </a:p>
          <a:p>
            <a:pPr lvl="1"/>
            <a:r>
              <a:rPr lang="en-US" b="1" dirty="0"/>
              <a:t>Fixed Size:</a:t>
            </a:r>
            <a:r>
              <a:rPr lang="en-US" dirty="0"/>
              <a:t> The size of an array is usually predefined and cannot be changed dynamically.</a:t>
            </a:r>
          </a:p>
          <a:p>
            <a:pPr lvl="1"/>
            <a:r>
              <a:rPr lang="en-US" b="1" dirty="0"/>
              <a:t>Contiguous Block of Memory:</a:t>
            </a:r>
            <a:r>
              <a:rPr lang="en-US" dirty="0"/>
              <a:t> There must be enough free memory available </a:t>
            </a:r>
            <a:r>
              <a:rPr lang="en-US" b="1" dirty="0"/>
              <a:t>in sequence</a:t>
            </a:r>
            <a:r>
              <a:rPr lang="en-US" dirty="0"/>
              <a:t>, which can be challenging, especially when dealing with large arrays or fragmented memory</a:t>
            </a:r>
          </a:p>
          <a:p>
            <a:pPr lvl="1"/>
            <a:r>
              <a:rPr lang="en-US" b="1" dirty="0"/>
              <a:t>Same Data Type: </a:t>
            </a:r>
            <a:r>
              <a:rPr lang="en-US" dirty="0"/>
              <a:t>Traditional arrays store only one type of data (not an issue in dynamic lists like Python’s).</a:t>
            </a:r>
          </a:p>
        </p:txBody>
      </p:sp>
    </p:spTree>
    <p:extLst>
      <p:ext uri="{BB962C8B-B14F-4D97-AF65-F5344CB8AC3E}">
        <p14:creationId xmlns:p14="http://schemas.microsoft.com/office/powerpoint/2010/main" val="4279432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5DBB3-E8EC-9DA1-2998-8A4242394C40}"/>
              </a:ext>
            </a:extLst>
          </p:cNvPr>
          <p:cNvSpPr>
            <a:spLocks noGrp="1"/>
          </p:cNvSpPr>
          <p:nvPr>
            <p:ph type="title"/>
          </p:nvPr>
        </p:nvSpPr>
        <p:spPr/>
        <p:txBody>
          <a:bodyPr/>
          <a:lstStyle/>
          <a:p>
            <a:r>
              <a:rPr lang="en-AU" dirty="0"/>
              <a:t>Algorithms</a:t>
            </a:r>
          </a:p>
        </p:txBody>
      </p:sp>
      <p:sp>
        <p:nvSpPr>
          <p:cNvPr id="3" name="Content Placeholder 2">
            <a:extLst>
              <a:ext uri="{FF2B5EF4-FFF2-40B4-BE49-F238E27FC236}">
                <a16:creationId xmlns:a16="http://schemas.microsoft.com/office/drawing/2014/main" id="{B4282CBF-70F8-A8E9-2A91-68092907FC45}"/>
              </a:ext>
            </a:extLst>
          </p:cNvPr>
          <p:cNvSpPr>
            <a:spLocks noGrp="1"/>
          </p:cNvSpPr>
          <p:nvPr>
            <p:ph idx="1"/>
          </p:nvPr>
        </p:nvSpPr>
        <p:spPr/>
        <p:txBody>
          <a:bodyPr>
            <a:normAutofit/>
          </a:bodyPr>
          <a:lstStyle/>
          <a:p>
            <a:r>
              <a:rPr lang="en-GB" sz="2800" dirty="0"/>
              <a:t>Algorithms are everywhere: in cooking, navigation, and technology.</a:t>
            </a:r>
          </a:p>
          <a:p>
            <a:r>
              <a:rPr lang="en-GB" sz="2800" dirty="0"/>
              <a:t>They help us break down complex problems into manageable steps.</a:t>
            </a:r>
          </a:p>
          <a:p>
            <a:r>
              <a:rPr lang="en-GB" sz="2800" dirty="0"/>
              <a:t>We'll explore more examples and techniques throughout this course.</a:t>
            </a:r>
            <a:endParaRPr lang="en-AU" sz="2800" dirty="0"/>
          </a:p>
        </p:txBody>
      </p:sp>
    </p:spTree>
    <p:extLst>
      <p:ext uri="{BB962C8B-B14F-4D97-AF65-F5344CB8AC3E}">
        <p14:creationId xmlns:p14="http://schemas.microsoft.com/office/powerpoint/2010/main" val="1207038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CFB77-98C8-9729-25DB-5469F64CE0B7}"/>
              </a:ext>
            </a:extLst>
          </p:cNvPr>
          <p:cNvSpPr>
            <a:spLocks noGrp="1"/>
          </p:cNvSpPr>
          <p:nvPr>
            <p:ph type="title"/>
          </p:nvPr>
        </p:nvSpPr>
        <p:spPr/>
        <p:txBody>
          <a:bodyPr/>
          <a:lstStyle/>
          <a:p>
            <a:r>
              <a:rPr lang="en-AU" i="1" dirty="0"/>
              <a:t>“</a:t>
            </a:r>
            <a:r>
              <a:rPr lang="en-AU" i="1" dirty="0" err="1"/>
              <a:t>Algoritmi</a:t>
            </a:r>
            <a:r>
              <a:rPr lang="en-AU" i="1" dirty="0"/>
              <a:t>”</a:t>
            </a:r>
          </a:p>
        </p:txBody>
      </p:sp>
      <p:sp>
        <p:nvSpPr>
          <p:cNvPr id="3" name="Content Placeholder 2">
            <a:extLst>
              <a:ext uri="{FF2B5EF4-FFF2-40B4-BE49-F238E27FC236}">
                <a16:creationId xmlns:a16="http://schemas.microsoft.com/office/drawing/2014/main" id="{67A7D4A2-A44F-FC39-3A9E-6C1384AC12FC}"/>
              </a:ext>
            </a:extLst>
          </p:cNvPr>
          <p:cNvSpPr>
            <a:spLocks noGrp="1"/>
          </p:cNvSpPr>
          <p:nvPr>
            <p:ph idx="1"/>
          </p:nvPr>
        </p:nvSpPr>
        <p:spPr/>
        <p:txBody>
          <a:bodyPr>
            <a:normAutofit/>
          </a:bodyPr>
          <a:lstStyle/>
          <a:p>
            <a:r>
              <a:rPr lang="en-GB" dirty="0"/>
              <a:t>The word "algorithm" comes from the name of a 9th-century Persian mathematician: Al-Khwarizmi (</a:t>
            </a:r>
            <a:r>
              <a:rPr lang="en-GB" dirty="0" err="1"/>
              <a:t>Muḥammad</a:t>
            </a:r>
            <a:r>
              <a:rPr lang="en-GB" dirty="0"/>
              <a:t> ibn </a:t>
            </a:r>
            <a:r>
              <a:rPr lang="en-GB" dirty="0" err="1"/>
              <a:t>Mūsā</a:t>
            </a:r>
            <a:r>
              <a:rPr lang="en-GB" dirty="0"/>
              <a:t> al-</a:t>
            </a:r>
            <a:r>
              <a:rPr lang="en-GB" dirty="0" err="1"/>
              <a:t>Khwārizmī</a:t>
            </a:r>
            <a:r>
              <a:rPr lang="en-GB" dirty="0"/>
              <a:t>).</a:t>
            </a:r>
          </a:p>
          <a:p>
            <a:pPr lvl="1"/>
            <a:r>
              <a:rPr lang="en-GB" dirty="0"/>
              <a:t>The Latinized form of his name, </a:t>
            </a:r>
            <a:r>
              <a:rPr lang="en-GB" i="1" dirty="0" err="1"/>
              <a:t>Algoritmi</a:t>
            </a:r>
            <a:r>
              <a:rPr lang="en-GB" dirty="0"/>
              <a:t>, evolved into the term "algorithm."</a:t>
            </a:r>
          </a:p>
          <a:p>
            <a:r>
              <a:rPr lang="en-GB" dirty="0"/>
              <a:t>Al-Khwarizmi’s Key Contributions:</a:t>
            </a:r>
          </a:p>
          <a:p>
            <a:pPr lvl="1"/>
            <a:r>
              <a:rPr lang="en-GB" dirty="0"/>
              <a:t>Wrote a book on solving mathematical problems using step-by-step procedures.</a:t>
            </a:r>
          </a:p>
          <a:p>
            <a:pPr lvl="1"/>
            <a:r>
              <a:rPr lang="en-GB" dirty="0"/>
              <a:t>His work laid the foundation for modern algebra and computational methods.</a:t>
            </a:r>
          </a:p>
          <a:p>
            <a:r>
              <a:rPr lang="en-GB" dirty="0"/>
              <a:t>Fun Fact:</a:t>
            </a:r>
          </a:p>
          <a:p>
            <a:pPr lvl="1"/>
            <a:r>
              <a:rPr lang="en-GB" dirty="0"/>
              <a:t>Al-Khwarizmi's book also introduced the concept of zero and positional number systems, which are vital to modern computing.</a:t>
            </a:r>
            <a:endParaRPr lang="en-AU" dirty="0"/>
          </a:p>
        </p:txBody>
      </p:sp>
    </p:spTree>
    <p:extLst>
      <p:ext uri="{BB962C8B-B14F-4D97-AF65-F5344CB8AC3E}">
        <p14:creationId xmlns:p14="http://schemas.microsoft.com/office/powerpoint/2010/main" val="687432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292EC-45E6-66C8-EF9C-8A564C510E52}"/>
              </a:ext>
            </a:extLst>
          </p:cNvPr>
          <p:cNvSpPr>
            <a:spLocks noGrp="1"/>
          </p:cNvSpPr>
          <p:nvPr>
            <p:ph type="title"/>
          </p:nvPr>
        </p:nvSpPr>
        <p:spPr/>
        <p:txBody>
          <a:bodyPr/>
          <a:lstStyle/>
          <a:p>
            <a:r>
              <a:rPr lang="en-AU" dirty="0"/>
              <a:t>Why Are Algorithms Important?</a:t>
            </a:r>
          </a:p>
        </p:txBody>
      </p:sp>
      <p:sp>
        <p:nvSpPr>
          <p:cNvPr id="3" name="Content Placeholder 2">
            <a:extLst>
              <a:ext uri="{FF2B5EF4-FFF2-40B4-BE49-F238E27FC236}">
                <a16:creationId xmlns:a16="http://schemas.microsoft.com/office/drawing/2014/main" id="{381378CB-BB6E-4962-49FC-E75813F0507D}"/>
              </a:ext>
            </a:extLst>
          </p:cNvPr>
          <p:cNvSpPr>
            <a:spLocks noGrp="1"/>
          </p:cNvSpPr>
          <p:nvPr>
            <p:ph idx="1"/>
          </p:nvPr>
        </p:nvSpPr>
        <p:spPr/>
        <p:txBody>
          <a:bodyPr>
            <a:normAutofit/>
          </a:bodyPr>
          <a:lstStyle/>
          <a:p>
            <a:r>
              <a:rPr lang="en-GB" sz="3200" dirty="0"/>
              <a:t>Help solve problems efficiently.</a:t>
            </a:r>
          </a:p>
          <a:p>
            <a:r>
              <a:rPr lang="en-GB" sz="3200" dirty="0"/>
              <a:t>Form the foundation of computer programs.</a:t>
            </a:r>
          </a:p>
          <a:p>
            <a:r>
              <a:rPr lang="en-GB" sz="3200" dirty="0"/>
              <a:t>Optimize tasks in daily life, such as:</a:t>
            </a:r>
          </a:p>
          <a:p>
            <a:pPr lvl="1"/>
            <a:r>
              <a:rPr lang="en-GB" sz="2800" dirty="0"/>
              <a:t>Searching for information online.</a:t>
            </a:r>
          </a:p>
          <a:p>
            <a:pPr lvl="1"/>
            <a:r>
              <a:rPr lang="en-GB" sz="2800" dirty="0"/>
              <a:t>Planning the shortest route on a map.</a:t>
            </a:r>
          </a:p>
          <a:p>
            <a:pPr lvl="1"/>
            <a:r>
              <a:rPr lang="en-GB" sz="2800" dirty="0"/>
              <a:t>Sorting data in spreadsheets.</a:t>
            </a:r>
            <a:endParaRPr lang="en-AU" sz="2800" dirty="0"/>
          </a:p>
        </p:txBody>
      </p:sp>
    </p:spTree>
    <p:extLst>
      <p:ext uri="{BB962C8B-B14F-4D97-AF65-F5344CB8AC3E}">
        <p14:creationId xmlns:p14="http://schemas.microsoft.com/office/powerpoint/2010/main" val="2917685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772D9-F8FE-5019-491A-8231F68D2EF9}"/>
              </a:ext>
            </a:extLst>
          </p:cNvPr>
          <p:cNvSpPr>
            <a:spLocks noGrp="1"/>
          </p:cNvSpPr>
          <p:nvPr>
            <p:ph type="title"/>
          </p:nvPr>
        </p:nvSpPr>
        <p:spPr/>
        <p:txBody>
          <a:bodyPr/>
          <a:lstStyle/>
          <a:p>
            <a:r>
              <a:rPr lang="en-GB" dirty="0"/>
              <a:t>A Simple Example: Making a Sandwich</a:t>
            </a:r>
            <a:endParaRPr lang="en-AU" dirty="0"/>
          </a:p>
        </p:txBody>
      </p:sp>
      <p:sp>
        <p:nvSpPr>
          <p:cNvPr id="3" name="Content Placeholder 2">
            <a:extLst>
              <a:ext uri="{FF2B5EF4-FFF2-40B4-BE49-F238E27FC236}">
                <a16:creationId xmlns:a16="http://schemas.microsoft.com/office/drawing/2014/main" id="{43294268-27F2-52C0-36A5-20717F155730}"/>
              </a:ext>
            </a:extLst>
          </p:cNvPr>
          <p:cNvSpPr>
            <a:spLocks noGrp="1"/>
          </p:cNvSpPr>
          <p:nvPr>
            <p:ph idx="1"/>
          </p:nvPr>
        </p:nvSpPr>
        <p:spPr/>
        <p:txBody>
          <a:bodyPr/>
          <a:lstStyle/>
          <a:p>
            <a:r>
              <a:rPr lang="en-GB" dirty="0"/>
              <a:t>Problem: How do you make a sandwich?</a:t>
            </a:r>
          </a:p>
          <a:p>
            <a:r>
              <a:rPr lang="en-GB" dirty="0"/>
              <a:t>Algorithm:</a:t>
            </a:r>
          </a:p>
          <a:p>
            <a:pPr marL="914400" lvl="1" indent="-457200">
              <a:buFont typeface="+mj-lt"/>
              <a:buAutoNum type="arabicPeriod"/>
            </a:pPr>
            <a:r>
              <a:rPr lang="en-GB" dirty="0"/>
              <a:t>Gather ingredients (bread, butter, filling).</a:t>
            </a:r>
          </a:p>
          <a:p>
            <a:pPr marL="914400" lvl="1" indent="-457200">
              <a:buFont typeface="+mj-lt"/>
              <a:buAutoNum type="arabicPeriod"/>
            </a:pPr>
            <a:r>
              <a:rPr lang="en-GB" dirty="0"/>
              <a:t>Take two slices of bread.</a:t>
            </a:r>
          </a:p>
          <a:p>
            <a:pPr marL="914400" lvl="1" indent="-457200">
              <a:buFont typeface="+mj-lt"/>
              <a:buAutoNum type="arabicPeriod"/>
            </a:pPr>
            <a:r>
              <a:rPr lang="en-GB" dirty="0"/>
              <a:t>Spread butter on one side of each slice.</a:t>
            </a:r>
          </a:p>
          <a:p>
            <a:pPr marL="914400" lvl="1" indent="-457200">
              <a:buFont typeface="+mj-lt"/>
              <a:buAutoNum type="arabicPeriod"/>
            </a:pPr>
            <a:r>
              <a:rPr lang="en-GB" dirty="0"/>
              <a:t>Place filling between the slices.</a:t>
            </a:r>
          </a:p>
          <a:p>
            <a:pPr marL="914400" lvl="1" indent="-457200">
              <a:buFont typeface="+mj-lt"/>
              <a:buAutoNum type="arabicPeriod"/>
            </a:pPr>
            <a:r>
              <a:rPr lang="en-GB" dirty="0"/>
              <a:t>Serve the sandwich.</a:t>
            </a:r>
          </a:p>
          <a:p>
            <a:pPr marL="514350" indent="-457200"/>
            <a:r>
              <a:rPr lang="en-GB" dirty="0"/>
              <a:t>Input(s): Ingredients</a:t>
            </a:r>
          </a:p>
          <a:p>
            <a:pPr marL="514350" indent="-457200"/>
            <a:r>
              <a:rPr lang="en-GB" dirty="0"/>
              <a:t>Output: Sandwich (hopefully edible!)</a:t>
            </a:r>
          </a:p>
          <a:p>
            <a:pPr marL="514350" indent="-457200"/>
            <a:r>
              <a:rPr lang="en-GB" dirty="0"/>
              <a:t>Concerns</a:t>
            </a:r>
          </a:p>
          <a:p>
            <a:pPr marL="914400" lvl="1" indent="-457200"/>
            <a:r>
              <a:rPr lang="en-GB" dirty="0"/>
              <a:t>Is it the correct sandwich?</a:t>
            </a:r>
          </a:p>
          <a:p>
            <a:pPr marL="914400" lvl="1" indent="-457200"/>
            <a:r>
              <a:rPr lang="en-GB" dirty="0"/>
              <a:t>How long it took to make the sandwich?</a:t>
            </a:r>
          </a:p>
        </p:txBody>
      </p:sp>
    </p:spTree>
    <p:extLst>
      <p:ext uri="{BB962C8B-B14F-4D97-AF65-F5344CB8AC3E}">
        <p14:creationId xmlns:p14="http://schemas.microsoft.com/office/powerpoint/2010/main" val="427760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09504-F66D-F101-BB1A-B091E42CCB02}"/>
              </a:ext>
            </a:extLst>
          </p:cNvPr>
          <p:cNvSpPr>
            <a:spLocks noGrp="1"/>
          </p:cNvSpPr>
          <p:nvPr>
            <p:ph type="title"/>
          </p:nvPr>
        </p:nvSpPr>
        <p:spPr/>
        <p:txBody>
          <a:bodyPr/>
          <a:lstStyle/>
          <a:p>
            <a:r>
              <a:rPr lang="en-GB" dirty="0"/>
              <a:t>Another Example: Finding the Largest Number</a:t>
            </a:r>
            <a:endParaRPr lang="en-AU" dirty="0"/>
          </a:p>
        </p:txBody>
      </p:sp>
      <p:sp>
        <p:nvSpPr>
          <p:cNvPr id="3" name="Content Placeholder 2">
            <a:extLst>
              <a:ext uri="{FF2B5EF4-FFF2-40B4-BE49-F238E27FC236}">
                <a16:creationId xmlns:a16="http://schemas.microsoft.com/office/drawing/2014/main" id="{2B324E04-4697-EC9A-BAAC-B392FD357875}"/>
              </a:ext>
            </a:extLst>
          </p:cNvPr>
          <p:cNvSpPr>
            <a:spLocks noGrp="1"/>
          </p:cNvSpPr>
          <p:nvPr>
            <p:ph idx="1"/>
          </p:nvPr>
        </p:nvSpPr>
        <p:spPr/>
        <p:txBody>
          <a:bodyPr/>
          <a:lstStyle/>
          <a:p>
            <a:r>
              <a:rPr lang="en-GB" dirty="0"/>
              <a:t>Problem: Given three numbers, find the largest.</a:t>
            </a:r>
          </a:p>
          <a:p>
            <a:r>
              <a:rPr lang="en-GB" dirty="0"/>
              <a:t>Algorithm:</a:t>
            </a:r>
          </a:p>
          <a:p>
            <a:pPr marL="914400" lvl="1" indent="-457200">
              <a:buFont typeface="+mj-lt"/>
              <a:buAutoNum type="arabicPeriod"/>
            </a:pPr>
            <a:r>
              <a:rPr lang="en-GB" dirty="0"/>
              <a:t>Compare the first and second numbers.</a:t>
            </a:r>
          </a:p>
          <a:p>
            <a:pPr marL="914400" lvl="1" indent="-457200">
              <a:buFont typeface="+mj-lt"/>
              <a:buAutoNum type="arabicPeriod"/>
            </a:pPr>
            <a:r>
              <a:rPr lang="en-GB" dirty="0"/>
              <a:t>Note the larger of the two.</a:t>
            </a:r>
          </a:p>
          <a:p>
            <a:pPr marL="914400" lvl="1" indent="-457200">
              <a:buFont typeface="+mj-lt"/>
              <a:buAutoNum type="arabicPeriod"/>
            </a:pPr>
            <a:r>
              <a:rPr lang="en-GB" dirty="0"/>
              <a:t>Compare this number with the third.</a:t>
            </a:r>
          </a:p>
          <a:p>
            <a:pPr marL="914400" lvl="1" indent="-457200">
              <a:buFont typeface="+mj-lt"/>
              <a:buAutoNum type="arabicPeriod"/>
            </a:pPr>
            <a:r>
              <a:rPr lang="en-GB" dirty="0"/>
              <a:t>Note the largest number.</a:t>
            </a:r>
          </a:p>
          <a:p>
            <a:pPr marL="914400" lvl="1" indent="-457200">
              <a:buFont typeface="+mj-lt"/>
              <a:buAutoNum type="arabicPeriod"/>
            </a:pPr>
            <a:r>
              <a:rPr lang="en-GB" dirty="0"/>
              <a:t>Output the result.</a:t>
            </a:r>
          </a:p>
          <a:p>
            <a:pPr marL="514350" indent="-457200"/>
            <a:r>
              <a:rPr lang="en-GB" dirty="0"/>
              <a:t>Input(s): The list/set of numbers</a:t>
            </a:r>
          </a:p>
          <a:p>
            <a:pPr marL="514350" indent="-457200"/>
            <a:r>
              <a:rPr lang="en-GB" dirty="0"/>
              <a:t>Output: The largest number</a:t>
            </a:r>
          </a:p>
          <a:p>
            <a:pPr marL="514350" indent="-457200"/>
            <a:r>
              <a:rPr lang="en-GB" dirty="0"/>
              <a:t>Concerns</a:t>
            </a:r>
          </a:p>
          <a:p>
            <a:pPr marL="914400" lvl="1" indent="-457200"/>
            <a:r>
              <a:rPr lang="en-GB" dirty="0"/>
              <a:t>Is it the largest number?</a:t>
            </a:r>
          </a:p>
          <a:p>
            <a:pPr marL="914400" lvl="1" indent="-457200"/>
            <a:r>
              <a:rPr lang="en-GB" dirty="0"/>
              <a:t>How long it took to find the largest number?</a:t>
            </a:r>
          </a:p>
          <a:p>
            <a:pPr marL="514350" indent="-457200">
              <a:buFont typeface="+mj-lt"/>
              <a:buAutoNum type="arabicPeriod"/>
            </a:pPr>
            <a:endParaRPr lang="en-AU" dirty="0"/>
          </a:p>
        </p:txBody>
      </p:sp>
    </p:spTree>
    <p:extLst>
      <p:ext uri="{BB962C8B-B14F-4D97-AF65-F5344CB8AC3E}">
        <p14:creationId xmlns:p14="http://schemas.microsoft.com/office/powerpoint/2010/main" val="4171939201"/>
      </p:ext>
    </p:extLst>
  </p:cSld>
  <p:clrMapOvr>
    <a:masterClrMapping/>
  </p:clrMapOvr>
</p:sld>
</file>

<file path=ppt/theme/theme1.xml><?xml version="1.0" encoding="utf-8"?>
<a:theme xmlns:a="http://schemas.openxmlformats.org/drawingml/2006/main" name="Presentation title">
  <a:themeElements>
    <a:clrScheme name="The University of Sydney_Color Theme">
      <a:dk1>
        <a:sysClr val="windowText" lastClr="000000"/>
      </a:dk1>
      <a:lt1>
        <a:sysClr val="window" lastClr="FFFFFF"/>
      </a:lt1>
      <a:dk2>
        <a:srgbClr val="0148A4"/>
      </a:dk2>
      <a:lt2>
        <a:srgbClr val="EEECE1"/>
      </a:lt2>
      <a:accent1>
        <a:srgbClr val="E64626"/>
      </a:accent1>
      <a:accent2>
        <a:srgbClr val="EF8025"/>
      </a:accent2>
      <a:accent3>
        <a:srgbClr val="FFB800"/>
      </a:accent3>
      <a:accent4>
        <a:srgbClr val="5C923E"/>
      </a:accent4>
      <a:accent5>
        <a:srgbClr val="5496DB"/>
      </a:accent5>
      <a:accent6>
        <a:srgbClr val="0148A4"/>
      </a:accent6>
      <a:hlink>
        <a:srgbClr val="E64626"/>
      </a:hlink>
      <a:folHlink>
        <a:srgbClr val="F05133"/>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57A71DC05254C47969B064C771F2052" ma:contentTypeVersion="2" ma:contentTypeDescription="Create a new document." ma:contentTypeScope="" ma:versionID="64cf7cb7d3aa36f3e6639cf717d8d0c2">
  <xsd:schema xmlns:xsd="http://www.w3.org/2001/XMLSchema" xmlns:xs="http://www.w3.org/2001/XMLSchema" xmlns:p="http://schemas.microsoft.com/office/2006/metadata/properties" xmlns:ns2="41ea84fa-e091-4557-a476-62e2dd1be87d" targetNamespace="http://schemas.microsoft.com/office/2006/metadata/properties" ma:root="true" ma:fieldsID="89fd4f24c4b49f7ef192db81f066c85c" ns2:_="">
    <xsd:import namespace="41ea84fa-e091-4557-a476-62e2dd1be87d"/>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1ea84fa-e091-4557-a476-62e2dd1be87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FBEAA3C-9326-407F-9A07-5DAB37C8FA45}">
  <ds:schemaRefs>
    <ds:schemaRef ds:uri="http://schemas.microsoft.com/sharepoint/v3/contenttype/forms"/>
  </ds:schemaRefs>
</ds:datastoreItem>
</file>

<file path=customXml/itemProps2.xml><?xml version="1.0" encoding="utf-8"?>
<ds:datastoreItem xmlns:ds="http://schemas.openxmlformats.org/officeDocument/2006/customXml" ds:itemID="{51A125AC-EA2F-4BAA-96FC-834DD3FC40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1ea84fa-e091-4557-a476-62e2dd1be8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CFF7105-CEAE-4134-B30B-9BDBA676D515}">
  <ds:schemaRefs>
    <ds:schemaRef ds:uri="http://schemas.microsoft.com/office/infopath/2007/PartnerControls"/>
    <ds:schemaRef ds:uri="http://purl.org/dc/terms/"/>
    <ds:schemaRef ds:uri="http://purl.org/dc/elements/1.1/"/>
    <ds:schemaRef ds:uri="41ea84fa-e091-4557-a476-62e2dd1be87d"/>
    <ds:schemaRef ds:uri="http://schemas.microsoft.com/office/2006/metadata/properties"/>
    <ds:schemaRef ds:uri="http://schemas.microsoft.com/office/2006/documentManagement/types"/>
    <ds:schemaRef ds:uri="http://purl.org/dc/dcmitype/"/>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Presentation title</Template>
  <TotalTime>3208</TotalTime>
  <Words>2585</Words>
  <Application>Microsoft Office PowerPoint</Application>
  <PresentationFormat>On-screen Show (4:3)</PresentationFormat>
  <Paragraphs>417</Paragraphs>
  <Slides>41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Calibri</vt:lpstr>
      <vt:lpstr>Consolas</vt:lpstr>
      <vt:lpstr>Lucida Grande</vt:lpstr>
      <vt:lpstr>Times New Roman</vt:lpstr>
      <vt:lpstr>Tw Cen MT</vt:lpstr>
      <vt:lpstr>Verdana</vt:lpstr>
      <vt:lpstr>Presentation title</vt:lpstr>
      <vt:lpstr>COMP2123/9123: Data Structures &amp; Algorithms Introduction</vt:lpstr>
      <vt:lpstr>COMP9123 – Data Structurers &amp; Algorithms</vt:lpstr>
      <vt:lpstr>Algorithms</vt:lpstr>
      <vt:lpstr>An Algorithm?</vt:lpstr>
      <vt:lpstr>Algorithms</vt:lpstr>
      <vt:lpstr>“Algoritmi”</vt:lpstr>
      <vt:lpstr>Why Are Algorithms Important?</vt:lpstr>
      <vt:lpstr>A Simple Example: Making a Sandwich</vt:lpstr>
      <vt:lpstr>Another Example: Finding the Largest Number</vt:lpstr>
      <vt:lpstr>Three Abstractions in this Unit</vt:lpstr>
      <vt:lpstr>Pseudocode</vt:lpstr>
      <vt:lpstr>Pseudocode</vt:lpstr>
      <vt:lpstr>Pseudocode</vt:lpstr>
      <vt:lpstr>Common Types of Algorithms</vt:lpstr>
      <vt:lpstr>Data Structures</vt:lpstr>
      <vt:lpstr>Data Structure?</vt:lpstr>
      <vt:lpstr>Why are Data Structures Important?</vt:lpstr>
      <vt:lpstr>A Real-world Example</vt:lpstr>
      <vt:lpstr>Common Data Structures</vt:lpstr>
      <vt:lpstr>Common Data Structures</vt:lpstr>
      <vt:lpstr>Python</vt:lpstr>
      <vt:lpstr>Introduction to Python</vt:lpstr>
      <vt:lpstr>Introduction to Python</vt:lpstr>
      <vt:lpstr>Common Python Structures</vt:lpstr>
      <vt:lpstr>Control Flows: ‘if’ Statements</vt:lpstr>
      <vt:lpstr>Control Flows: Loops</vt:lpstr>
      <vt:lpstr>Functions</vt:lpstr>
      <vt:lpstr>Python Classes and Objects</vt:lpstr>
      <vt:lpstr>Time &amp; Space Complexity</vt:lpstr>
      <vt:lpstr>The Big-O</vt:lpstr>
      <vt:lpstr>Why Big-O?</vt:lpstr>
      <vt:lpstr>Time Complexity: Finding a Book in a Pile</vt:lpstr>
      <vt:lpstr>Time Complexity: Finding a Book in a Pile</vt:lpstr>
      <vt:lpstr>Time Complexity: Finding a Book in a Pile</vt:lpstr>
      <vt:lpstr>Space Complexity: Finding a Book in a Pile</vt:lpstr>
      <vt:lpstr>Arrays</vt:lpstr>
      <vt:lpstr>What is an Array?</vt:lpstr>
      <vt:lpstr>Declaration of an Array</vt:lpstr>
      <vt:lpstr>Array Operations</vt:lpstr>
      <vt:lpstr>Python Arrays ?</vt:lpstr>
      <vt:lpstr>Pros and Cons of Arrays</vt:lpstr>
    </vt:vector>
  </TitlesOfParts>
  <Company>University of Sydney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ENGG1805:  Presentation sub-title</dc:title>
  <dc:creator>David Lowe</dc:creator>
  <cp:lastModifiedBy>Ravihansa Rajapakse</cp:lastModifiedBy>
  <cp:revision>132</cp:revision>
  <cp:lastPrinted>2015-06-26T01:12:18Z</cp:lastPrinted>
  <dcterms:created xsi:type="dcterms:W3CDTF">2016-02-18T20:50:46Z</dcterms:created>
  <dcterms:modified xsi:type="dcterms:W3CDTF">2025-02-23T23:37:38Z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0x010100057A71DC05254C47969B064C771F2052</vt:lpwstr>
  </property>
</Properties>
</file>